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983" r:id="rId4"/>
  </p:sldMasterIdLst>
  <p:notesMasterIdLst>
    <p:notesMasterId r:id="rId35"/>
  </p:notesMasterIdLst>
  <p:sldIdLst>
    <p:sldId id="256" r:id="rId5"/>
    <p:sldId id="470" r:id="rId6"/>
    <p:sldId id="2839" r:id="rId7"/>
    <p:sldId id="2862" r:id="rId8"/>
    <p:sldId id="2842" r:id="rId9"/>
    <p:sldId id="2864" r:id="rId10"/>
    <p:sldId id="2863" r:id="rId11"/>
    <p:sldId id="2855" r:id="rId12"/>
    <p:sldId id="2853" r:id="rId13"/>
    <p:sldId id="2856" r:id="rId14"/>
    <p:sldId id="2857" r:id="rId15"/>
    <p:sldId id="2858" r:id="rId16"/>
    <p:sldId id="2859" r:id="rId17"/>
    <p:sldId id="2860" r:id="rId18"/>
    <p:sldId id="2861" r:id="rId19"/>
    <p:sldId id="2843" r:id="rId20"/>
    <p:sldId id="2847" r:id="rId21"/>
    <p:sldId id="2844" r:id="rId22"/>
    <p:sldId id="2848" r:id="rId23"/>
    <p:sldId id="2852" r:id="rId24"/>
    <p:sldId id="2845" r:id="rId25"/>
    <p:sldId id="2850" r:id="rId26"/>
    <p:sldId id="2854" r:id="rId27"/>
    <p:sldId id="2846" r:id="rId28"/>
    <p:sldId id="2849" r:id="rId29"/>
    <p:sldId id="2865" r:id="rId30"/>
    <p:sldId id="2866" r:id="rId31"/>
    <p:sldId id="2867" r:id="rId32"/>
    <p:sldId id="2868" r:id="rId33"/>
    <p:sldId id="270" r:id="rId34"/>
  </p:sldIdLst>
  <p:sldSz cx="12192000" cy="6858000"/>
  <p:notesSz cx="6858000" cy="9144000"/>
  <p:custDataLst>
    <p:tags r:id="rId3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61DCF3DE-72A3-4C80-9CCE-D6A154286148}">
          <p14:sldIdLst>
            <p14:sldId id="256"/>
            <p14:sldId id="470"/>
          </p14:sldIdLst>
        </p14:section>
        <p14:section name="Board Election" id="{D03C1960-7625-4823-B800-022D4AE8E2D0}">
          <p14:sldIdLst>
            <p14:sldId id="2839"/>
            <p14:sldId id="2862"/>
          </p14:sldIdLst>
        </p14:section>
        <p14:section name="Library Performance" id="{DEF22791-F5F8-46E0-995D-8A1D7CBF1DAC}">
          <p14:sldIdLst>
            <p14:sldId id="2842"/>
            <p14:sldId id="2864"/>
            <p14:sldId id="2863"/>
            <p14:sldId id="2855"/>
            <p14:sldId id="2853"/>
            <p14:sldId id="2856"/>
            <p14:sldId id="2857"/>
            <p14:sldId id="2858"/>
            <p14:sldId id="2859"/>
            <p14:sldId id="2860"/>
            <p14:sldId id="2861"/>
          </p14:sldIdLst>
        </p14:section>
        <p14:section name="Library cards for nonresidents" id="{8705CB90-2D2C-48E5-805D-888562D9AA51}">
          <p14:sldIdLst>
            <p14:sldId id="2843"/>
            <p14:sldId id="2847"/>
          </p14:sldIdLst>
        </p14:section>
        <p14:section name="SWAN Community Forums" id="{0107B05B-B073-4ADA-9F5E-B741A03DC921}">
          <p14:sldIdLst>
            <p14:sldId id="2844"/>
            <p14:sldId id="2848"/>
            <p14:sldId id="2852"/>
          </p14:sldIdLst>
        </p14:section>
        <p14:section name="Training &amp; LMS" id="{007A069B-79F8-42C0-9B77-28BAA0999C69}">
          <p14:sldIdLst>
            <p14:sldId id="2845"/>
            <p14:sldId id="2850"/>
            <p14:sldId id="2854"/>
          </p14:sldIdLst>
        </p14:section>
        <p14:section name="SWAN Passport Idea" id="{C4602838-8D15-4661-8845-5963F8C4DC76}">
          <p14:sldIdLst>
            <p14:sldId id="2846"/>
            <p14:sldId id="2849"/>
            <p14:sldId id="2865"/>
            <p14:sldId id="2866"/>
            <p14:sldId id="2867"/>
            <p14:sldId id="2868"/>
          </p14:sldIdLst>
        </p14:section>
        <p14:section name="End" id="{A9A3321D-5B1D-4247-A264-F1F28D2A36BA}">
          <p14:sldIdLst>
            <p14:sldId id="27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38E"/>
    <a:srgbClr val="D0DDDF"/>
    <a:srgbClr val="AD1457"/>
    <a:srgbClr val="F9CC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E820D8-93C1-481A-84C1-40FAB283EDBB}" v="80" dt="2022-06-02T11:39:50.8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4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88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A2B190-A7EB-4083-8550-ADF73D5DD4E6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7912A-FAF4-4A7E-9049-202369FF83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25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4AD6F0-E438-46B6-B633-E9A40D8E40A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052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8241B8-F974-4DC8-829B-E3DD6322229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570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-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55E85-9FCB-4CD8-A587-B5DBC47D02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8991" y="2150492"/>
            <a:ext cx="7406184" cy="2387600"/>
          </a:xfrm>
        </p:spPr>
        <p:txBody>
          <a:bodyPr anchor="b"/>
          <a:lstStyle>
            <a:lvl1pPr algn="l">
              <a:defRPr sz="6000"/>
            </a:lvl1pPr>
          </a:lstStyle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7BEA46-D9AF-4EB0-A234-8DE326DB24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8991" y="4707508"/>
            <a:ext cx="740618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30317738-FF21-47C7-BA4C-E2EC43F9B334}"/>
              </a:ext>
            </a:extLst>
          </p:cNvPr>
          <p:cNvSpPr/>
          <p:nvPr/>
        </p:nvSpPr>
        <p:spPr>
          <a:xfrm flipH="1" flipV="1">
            <a:off x="7710984" y="0"/>
            <a:ext cx="4481015" cy="685800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FB7322D7-2E8F-4B8C-9745-7236C0768D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136" y="740281"/>
            <a:ext cx="1751315" cy="183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387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9FD00A4-A0AB-4044-9167-74A9737CA2BC}"/>
              </a:ext>
            </a:extLst>
          </p:cNvPr>
          <p:cNvSpPr/>
          <p:nvPr/>
        </p:nvSpPr>
        <p:spPr>
          <a:xfrm>
            <a:off x="0" y="1709739"/>
            <a:ext cx="11360150" cy="27850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FD280C-DDF5-4D3E-81C7-4A036BF38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362006"/>
          </a:xfrm>
        </p:spPr>
        <p:txBody>
          <a:bodyPr anchor="b"/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4A3DD7-7945-497B-A62C-583B78AF01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99296"/>
            <a:ext cx="10515600" cy="1422114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A21A10-E1FA-4A6B-AC65-A28DA3C38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SWAN Library Services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DBCD6B62-7F68-4708-8957-3244A93506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2938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E29B648E-B581-423D-9B17-BE3736B2CEBE}" type="datetime4">
              <a:rPr lang="en-US" smtClean="0"/>
              <a:t>June 2, 2022</a:t>
            </a:fld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07E4A8F-FAA6-4762-87E0-555B2B99E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6006" y="6329381"/>
            <a:ext cx="532263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FAA610F-65FB-4D76-A9F7-0135426F9A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191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9FD00A4-A0AB-4044-9167-74A9737CA2BC}"/>
              </a:ext>
            </a:extLst>
          </p:cNvPr>
          <p:cNvSpPr/>
          <p:nvPr/>
        </p:nvSpPr>
        <p:spPr>
          <a:xfrm>
            <a:off x="-12700" y="1709739"/>
            <a:ext cx="11360150" cy="27850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FD280C-DDF5-4D3E-81C7-4A036BF38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362006"/>
          </a:xfrm>
        </p:spPr>
        <p:txBody>
          <a:bodyPr anchor="b"/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4A3DD7-7945-497B-A62C-583B78AF01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99296"/>
            <a:ext cx="10515600" cy="1422114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A21A10-E1FA-4A6B-AC65-A28DA3C38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SWAN Library Services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28CCFDCA-74D4-4C1C-A353-E3C0E55D0A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2938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01ADDB7A-9C8D-4E10-91A4-D9693DD7523A}" type="datetime4">
              <a:rPr lang="en-US" smtClean="0"/>
              <a:t>June 2, 2022</a:t>
            </a:fld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BE6A1D7-6A4F-4489-BB2F-F593FA3F1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6006" y="6329381"/>
            <a:ext cx="532263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FAA610F-65FB-4D76-A9F7-0135426F9A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2624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D70EE-147A-4FAA-8281-D44B5A0C6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0474C4-475C-4D86-A1B7-A96807F228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7B98D6-2618-46F2-B8FD-EA3BCC54CF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23A2DB-C3D8-402C-9D5E-58BF49326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SWAN Library Services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26CF35-4B17-4345-A226-163A4E705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A610F-65FB-4D76-A9F7-0135426F9A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A9F8449-E76C-4854-9644-24E6E0A6F4D8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38200" y="632938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BE77881E-05EA-445D-A401-3F862F6B3C8C}" type="datetime4">
              <a:rPr lang="en-US" smtClean="0"/>
              <a:t>June 2, 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3962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0F071-E411-41CC-92CE-D63EDE14D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41F0FE-5788-4775-8A10-5B91DFAC85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BD8AF7-6D29-4167-AF67-CB296B6A20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F4022A-F48A-41E0-9F88-AA63D5FC2D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28D0C1-D1A4-4F0C-943E-126C8F04D4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05BE40-DC62-42A8-97A6-34ACA610A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SWAN Library Services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F6EAF5-0ADA-4CFD-B7BF-9FC51FF16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A610F-65FB-4D76-A9F7-0135426F9A2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5394A939-17CE-4BFF-AE7A-567853F204AF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38200" y="632938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0F5C9A9B-D1AA-4AC1-8FB5-7E3684919E9D}" type="datetime4">
              <a:rPr lang="en-US" smtClean="0"/>
              <a:t>June 2, 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7147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A49A0-70D5-45EE-BB58-A3319E86D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5045F6-B494-4F18-A1E4-40EB6E008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SWAN Library Services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3D6364-4603-447D-89F8-990CFDCE8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A610F-65FB-4D76-A9F7-0135426F9A2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07131D5-03EB-4766-95D1-C17D7CC99B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2938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38A104C2-794D-408E-B7D4-19D0A0004167}" type="datetime4">
              <a:rPr lang="en-US" smtClean="0"/>
              <a:t>June 2, 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9988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4CD0FC-9FE5-45EC-AE9A-0BE0C5649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SWAN Library Services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5F80AA-12AE-42BC-87FB-85DA288C9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A610F-65FB-4D76-A9F7-0135426F9A2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631F2D5-72B0-436C-85CB-AE33477199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2938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EE7B571-5521-4B40-BCCB-691A46A883E4}" type="datetime4">
              <a:rPr lang="en-US" smtClean="0"/>
              <a:t>June 2, 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4273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00C18-749C-4B0A-A09E-F49296195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B54BED-E682-4FF9-957A-FBF5EB3FA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5845DE-70C7-4D20-87A7-954F546E2B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447331-CFF6-480C-929A-82D15DD8A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SWAN Library Services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96CA49-3834-4A21-8CDC-F1AA4E3F6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A610F-65FB-4D76-A9F7-0135426F9A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B2A5DE8-42C1-407B-BA04-8B9A34939042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38200" y="632938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8074083B-4733-4ACF-B281-F35F5563A786}" type="datetime4">
              <a:rPr lang="en-US" smtClean="0"/>
              <a:t>June 2, 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277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>
            <a:extLst>
              <a:ext uri="{FF2B5EF4-FFF2-40B4-BE49-F238E27FC236}">
                <a16:creationId xmlns:a16="http://schemas.microsoft.com/office/drawing/2014/main" id="{93AB3359-EB6E-4BED-85C6-48C868971F7E}"/>
              </a:ext>
            </a:extLst>
          </p:cNvPr>
          <p:cNvSpPr/>
          <p:nvPr/>
        </p:nvSpPr>
        <p:spPr>
          <a:xfrm>
            <a:off x="1" y="-109182"/>
            <a:ext cx="5183188" cy="6981423"/>
          </a:xfrm>
          <a:custGeom>
            <a:avLst/>
            <a:gdLst>
              <a:gd name="connsiteX0" fmla="*/ 0 w 5663821"/>
              <a:gd name="connsiteY0" fmla="*/ 6858000 h 6858000"/>
              <a:gd name="connsiteX1" fmla="*/ 0 w 5663821"/>
              <a:gd name="connsiteY1" fmla="*/ 0 h 6858000"/>
              <a:gd name="connsiteX2" fmla="*/ 5663821 w 5663821"/>
              <a:gd name="connsiteY2" fmla="*/ 6858000 h 6858000"/>
              <a:gd name="connsiteX3" fmla="*/ 0 w 5663821"/>
              <a:gd name="connsiteY3" fmla="*/ 6858000 h 6858000"/>
              <a:gd name="connsiteX0" fmla="*/ 0 w 5663821"/>
              <a:gd name="connsiteY0" fmla="*/ 6858000 h 6858000"/>
              <a:gd name="connsiteX1" fmla="*/ 0 w 5663821"/>
              <a:gd name="connsiteY1" fmla="*/ 0 h 6858000"/>
              <a:gd name="connsiteX2" fmla="*/ 222913 w 5663821"/>
              <a:gd name="connsiteY2" fmla="*/ 231733 h 6858000"/>
              <a:gd name="connsiteX3" fmla="*/ 5663821 w 5663821"/>
              <a:gd name="connsiteY3" fmla="*/ 6858000 h 6858000"/>
              <a:gd name="connsiteX4" fmla="*/ 0 w 5663821"/>
              <a:gd name="connsiteY4" fmla="*/ 6858000 h 6858000"/>
              <a:gd name="connsiteX0" fmla="*/ 0 w 5663821"/>
              <a:gd name="connsiteY0" fmla="*/ 6858000 h 6858000"/>
              <a:gd name="connsiteX1" fmla="*/ 0 w 5663821"/>
              <a:gd name="connsiteY1" fmla="*/ 0 h 6858000"/>
              <a:gd name="connsiteX2" fmla="*/ 2502089 w 5663821"/>
              <a:gd name="connsiteY2" fmla="*/ 231733 h 6858000"/>
              <a:gd name="connsiteX3" fmla="*/ 5663821 w 5663821"/>
              <a:gd name="connsiteY3" fmla="*/ 6858000 h 6858000"/>
              <a:gd name="connsiteX4" fmla="*/ 0 w 5663821"/>
              <a:gd name="connsiteY4" fmla="*/ 6858000 h 6858000"/>
              <a:gd name="connsiteX0" fmla="*/ 0 w 5663821"/>
              <a:gd name="connsiteY0" fmla="*/ 6858000 h 6858000"/>
              <a:gd name="connsiteX1" fmla="*/ 0 w 5663821"/>
              <a:gd name="connsiteY1" fmla="*/ 0 h 6858000"/>
              <a:gd name="connsiteX2" fmla="*/ 4235355 w 5663821"/>
              <a:gd name="connsiteY2" fmla="*/ 27017 h 6858000"/>
              <a:gd name="connsiteX3" fmla="*/ 5663821 w 5663821"/>
              <a:gd name="connsiteY3" fmla="*/ 6858000 h 6858000"/>
              <a:gd name="connsiteX4" fmla="*/ 0 w 5663821"/>
              <a:gd name="connsiteY4" fmla="*/ 6858000 h 6858000"/>
              <a:gd name="connsiteX0" fmla="*/ 0 w 6318913"/>
              <a:gd name="connsiteY0" fmla="*/ 6858000 h 6885295"/>
              <a:gd name="connsiteX1" fmla="*/ 0 w 6318913"/>
              <a:gd name="connsiteY1" fmla="*/ 0 h 6885295"/>
              <a:gd name="connsiteX2" fmla="*/ 4235355 w 6318913"/>
              <a:gd name="connsiteY2" fmla="*/ 27017 h 6885295"/>
              <a:gd name="connsiteX3" fmla="*/ 6318913 w 6318913"/>
              <a:gd name="connsiteY3" fmla="*/ 6885295 h 6885295"/>
              <a:gd name="connsiteX4" fmla="*/ 0 w 6318913"/>
              <a:gd name="connsiteY4" fmla="*/ 6858000 h 6885295"/>
              <a:gd name="connsiteX0" fmla="*/ 0 w 6318913"/>
              <a:gd name="connsiteY0" fmla="*/ 6858000 h 6885295"/>
              <a:gd name="connsiteX1" fmla="*/ 0 w 6318913"/>
              <a:gd name="connsiteY1" fmla="*/ 0 h 6885295"/>
              <a:gd name="connsiteX2" fmla="*/ 4235355 w 6318913"/>
              <a:gd name="connsiteY2" fmla="*/ 27017 h 6885295"/>
              <a:gd name="connsiteX3" fmla="*/ 6318913 w 6318913"/>
              <a:gd name="connsiteY3" fmla="*/ 6885295 h 6885295"/>
              <a:gd name="connsiteX4" fmla="*/ 0 w 6318913"/>
              <a:gd name="connsiteY4" fmla="*/ 6858000 h 6885295"/>
              <a:gd name="connsiteX0" fmla="*/ 0 w 6318913"/>
              <a:gd name="connsiteY0" fmla="*/ 6858000 h 7167442"/>
              <a:gd name="connsiteX1" fmla="*/ 0 w 6318913"/>
              <a:gd name="connsiteY1" fmla="*/ 0 h 7167442"/>
              <a:gd name="connsiteX2" fmla="*/ 4235355 w 6318913"/>
              <a:gd name="connsiteY2" fmla="*/ 27017 h 7167442"/>
              <a:gd name="connsiteX3" fmla="*/ 6318913 w 6318913"/>
              <a:gd name="connsiteY3" fmla="*/ 6885295 h 7167442"/>
              <a:gd name="connsiteX4" fmla="*/ 0 w 6318913"/>
              <a:gd name="connsiteY4" fmla="*/ 6858000 h 7167442"/>
              <a:gd name="connsiteX0" fmla="*/ 0 w 6318927"/>
              <a:gd name="connsiteY0" fmla="*/ 6858000 h 6885889"/>
              <a:gd name="connsiteX1" fmla="*/ 0 w 6318927"/>
              <a:gd name="connsiteY1" fmla="*/ 0 h 6885889"/>
              <a:gd name="connsiteX2" fmla="*/ 4235355 w 6318927"/>
              <a:gd name="connsiteY2" fmla="*/ 27017 h 6885889"/>
              <a:gd name="connsiteX3" fmla="*/ 6318913 w 6318927"/>
              <a:gd name="connsiteY3" fmla="*/ 6885295 h 6885889"/>
              <a:gd name="connsiteX4" fmla="*/ 0 w 6318927"/>
              <a:gd name="connsiteY4" fmla="*/ 6858000 h 6885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18927" h="6885889">
                <a:moveTo>
                  <a:pt x="0" y="6858000"/>
                </a:moveTo>
                <a:lnTo>
                  <a:pt x="0" y="0"/>
                </a:lnTo>
                <a:lnTo>
                  <a:pt x="4235355" y="27017"/>
                </a:lnTo>
                <a:lnTo>
                  <a:pt x="6318913" y="6885295"/>
                </a:lnTo>
                <a:cubicBezTo>
                  <a:pt x="6328012" y="6889844"/>
                  <a:pt x="2106304" y="6867098"/>
                  <a:pt x="0" y="6858000"/>
                </a:cubicBezTo>
                <a:close/>
              </a:path>
            </a:pathLst>
          </a:cu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900C18-749C-4B0A-A09E-F49296195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093" y="1712794"/>
            <a:ext cx="3111690" cy="1600200"/>
          </a:xfrm>
        </p:spPr>
        <p:txBody>
          <a:bodyPr anchor="b"/>
          <a:lstStyle>
            <a:lvl1pPr>
              <a:defRPr sz="32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B54BED-E682-4FF9-957A-FBF5EB3FA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5845DE-70C7-4D20-87A7-954F546E2B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5094" y="3429000"/>
            <a:ext cx="4116932" cy="24399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447331-CFF6-480C-929A-82D15DD8A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38309" y="6339849"/>
            <a:ext cx="4114800" cy="365125"/>
          </a:xfrm>
        </p:spPr>
        <p:txBody>
          <a:bodyPr/>
          <a:lstStyle/>
          <a:p>
            <a:r>
              <a:rPr lang="en-US"/>
              <a:t>SWAN Library Services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96CA49-3834-4A21-8CDC-F1AA4E3F6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A610F-65FB-4D76-A9F7-0135426F9A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B46E3962-0AAA-4D55-AF36-7BA40C1D57B8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38200" y="632938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C7EE3EF2-A7B1-4F23-8584-F0BBB5D3EC1A}" type="datetime4">
              <a:rPr lang="en-US" smtClean="0"/>
              <a:t>June 2, 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3419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>
            <a:extLst>
              <a:ext uri="{FF2B5EF4-FFF2-40B4-BE49-F238E27FC236}">
                <a16:creationId xmlns:a16="http://schemas.microsoft.com/office/drawing/2014/main" id="{93AB3359-EB6E-4BED-85C6-48C868971F7E}"/>
              </a:ext>
            </a:extLst>
          </p:cNvPr>
          <p:cNvSpPr/>
          <p:nvPr/>
        </p:nvSpPr>
        <p:spPr>
          <a:xfrm>
            <a:off x="-95534" y="-245659"/>
            <a:ext cx="5278723" cy="7301552"/>
          </a:xfrm>
          <a:custGeom>
            <a:avLst/>
            <a:gdLst>
              <a:gd name="connsiteX0" fmla="*/ 0 w 5663821"/>
              <a:gd name="connsiteY0" fmla="*/ 6858000 h 6858000"/>
              <a:gd name="connsiteX1" fmla="*/ 0 w 5663821"/>
              <a:gd name="connsiteY1" fmla="*/ 0 h 6858000"/>
              <a:gd name="connsiteX2" fmla="*/ 5663821 w 5663821"/>
              <a:gd name="connsiteY2" fmla="*/ 6858000 h 6858000"/>
              <a:gd name="connsiteX3" fmla="*/ 0 w 5663821"/>
              <a:gd name="connsiteY3" fmla="*/ 6858000 h 6858000"/>
              <a:gd name="connsiteX0" fmla="*/ 0 w 5663821"/>
              <a:gd name="connsiteY0" fmla="*/ 6858000 h 6858000"/>
              <a:gd name="connsiteX1" fmla="*/ 0 w 5663821"/>
              <a:gd name="connsiteY1" fmla="*/ 0 h 6858000"/>
              <a:gd name="connsiteX2" fmla="*/ 222913 w 5663821"/>
              <a:gd name="connsiteY2" fmla="*/ 231733 h 6858000"/>
              <a:gd name="connsiteX3" fmla="*/ 5663821 w 5663821"/>
              <a:gd name="connsiteY3" fmla="*/ 6858000 h 6858000"/>
              <a:gd name="connsiteX4" fmla="*/ 0 w 5663821"/>
              <a:gd name="connsiteY4" fmla="*/ 6858000 h 6858000"/>
              <a:gd name="connsiteX0" fmla="*/ 0 w 5663821"/>
              <a:gd name="connsiteY0" fmla="*/ 6858000 h 6858000"/>
              <a:gd name="connsiteX1" fmla="*/ 0 w 5663821"/>
              <a:gd name="connsiteY1" fmla="*/ 0 h 6858000"/>
              <a:gd name="connsiteX2" fmla="*/ 2502089 w 5663821"/>
              <a:gd name="connsiteY2" fmla="*/ 231733 h 6858000"/>
              <a:gd name="connsiteX3" fmla="*/ 5663821 w 5663821"/>
              <a:gd name="connsiteY3" fmla="*/ 6858000 h 6858000"/>
              <a:gd name="connsiteX4" fmla="*/ 0 w 5663821"/>
              <a:gd name="connsiteY4" fmla="*/ 6858000 h 6858000"/>
              <a:gd name="connsiteX0" fmla="*/ 0 w 5663821"/>
              <a:gd name="connsiteY0" fmla="*/ 6858000 h 6858000"/>
              <a:gd name="connsiteX1" fmla="*/ 0 w 5663821"/>
              <a:gd name="connsiteY1" fmla="*/ 0 h 6858000"/>
              <a:gd name="connsiteX2" fmla="*/ 4235355 w 5663821"/>
              <a:gd name="connsiteY2" fmla="*/ 27017 h 6858000"/>
              <a:gd name="connsiteX3" fmla="*/ 5663821 w 5663821"/>
              <a:gd name="connsiteY3" fmla="*/ 6858000 h 6858000"/>
              <a:gd name="connsiteX4" fmla="*/ 0 w 5663821"/>
              <a:gd name="connsiteY4" fmla="*/ 6858000 h 6858000"/>
              <a:gd name="connsiteX0" fmla="*/ 0 w 6318913"/>
              <a:gd name="connsiteY0" fmla="*/ 6858000 h 6885295"/>
              <a:gd name="connsiteX1" fmla="*/ 0 w 6318913"/>
              <a:gd name="connsiteY1" fmla="*/ 0 h 6885295"/>
              <a:gd name="connsiteX2" fmla="*/ 4235355 w 6318913"/>
              <a:gd name="connsiteY2" fmla="*/ 27017 h 6885295"/>
              <a:gd name="connsiteX3" fmla="*/ 6318913 w 6318913"/>
              <a:gd name="connsiteY3" fmla="*/ 6885295 h 6885295"/>
              <a:gd name="connsiteX4" fmla="*/ 0 w 6318913"/>
              <a:gd name="connsiteY4" fmla="*/ 6858000 h 6885295"/>
              <a:gd name="connsiteX0" fmla="*/ 0 w 6318913"/>
              <a:gd name="connsiteY0" fmla="*/ 6858000 h 6885295"/>
              <a:gd name="connsiteX1" fmla="*/ 0 w 6318913"/>
              <a:gd name="connsiteY1" fmla="*/ 0 h 6885295"/>
              <a:gd name="connsiteX2" fmla="*/ 4235355 w 6318913"/>
              <a:gd name="connsiteY2" fmla="*/ 27017 h 6885295"/>
              <a:gd name="connsiteX3" fmla="*/ 6318913 w 6318913"/>
              <a:gd name="connsiteY3" fmla="*/ 6885295 h 6885295"/>
              <a:gd name="connsiteX4" fmla="*/ 0 w 6318913"/>
              <a:gd name="connsiteY4" fmla="*/ 6858000 h 6885295"/>
              <a:gd name="connsiteX0" fmla="*/ 0 w 6318913"/>
              <a:gd name="connsiteY0" fmla="*/ 6858000 h 7167442"/>
              <a:gd name="connsiteX1" fmla="*/ 0 w 6318913"/>
              <a:gd name="connsiteY1" fmla="*/ 0 h 7167442"/>
              <a:gd name="connsiteX2" fmla="*/ 4235355 w 6318913"/>
              <a:gd name="connsiteY2" fmla="*/ 27017 h 7167442"/>
              <a:gd name="connsiteX3" fmla="*/ 6318913 w 6318913"/>
              <a:gd name="connsiteY3" fmla="*/ 6885295 h 7167442"/>
              <a:gd name="connsiteX4" fmla="*/ 0 w 6318913"/>
              <a:gd name="connsiteY4" fmla="*/ 6858000 h 7167442"/>
              <a:gd name="connsiteX0" fmla="*/ 0 w 6318927"/>
              <a:gd name="connsiteY0" fmla="*/ 6858000 h 6885889"/>
              <a:gd name="connsiteX1" fmla="*/ 0 w 6318927"/>
              <a:gd name="connsiteY1" fmla="*/ 0 h 6885889"/>
              <a:gd name="connsiteX2" fmla="*/ 4235355 w 6318927"/>
              <a:gd name="connsiteY2" fmla="*/ 27017 h 6885889"/>
              <a:gd name="connsiteX3" fmla="*/ 6318913 w 6318927"/>
              <a:gd name="connsiteY3" fmla="*/ 6885295 h 6885889"/>
              <a:gd name="connsiteX4" fmla="*/ 0 w 6318927"/>
              <a:gd name="connsiteY4" fmla="*/ 6858000 h 6885889"/>
              <a:gd name="connsiteX0" fmla="*/ 0 w 6318927"/>
              <a:gd name="connsiteY0" fmla="*/ 6885574 h 6913463"/>
              <a:gd name="connsiteX1" fmla="*/ 0 w 6318927"/>
              <a:gd name="connsiteY1" fmla="*/ 27574 h 6913463"/>
              <a:gd name="connsiteX2" fmla="*/ 4218630 w 6318927"/>
              <a:gd name="connsiteY2" fmla="*/ 0 h 6913463"/>
              <a:gd name="connsiteX3" fmla="*/ 6318913 w 6318927"/>
              <a:gd name="connsiteY3" fmla="*/ 6912869 h 6913463"/>
              <a:gd name="connsiteX4" fmla="*/ 0 w 6318927"/>
              <a:gd name="connsiteY4" fmla="*/ 6885574 h 6913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18927" h="6913463">
                <a:moveTo>
                  <a:pt x="0" y="6885574"/>
                </a:moveTo>
                <a:lnTo>
                  <a:pt x="0" y="27574"/>
                </a:lnTo>
                <a:lnTo>
                  <a:pt x="4218630" y="0"/>
                </a:lnTo>
                <a:lnTo>
                  <a:pt x="6318913" y="6912869"/>
                </a:lnTo>
                <a:cubicBezTo>
                  <a:pt x="6328012" y="6917418"/>
                  <a:pt x="2106304" y="6894672"/>
                  <a:pt x="0" y="688557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900C18-749C-4B0A-A09E-F49296195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093" y="1712794"/>
            <a:ext cx="3111690" cy="1600200"/>
          </a:xfrm>
        </p:spPr>
        <p:txBody>
          <a:bodyPr anchor="b"/>
          <a:lstStyle>
            <a:lvl1pPr>
              <a:defRPr sz="32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B54BED-E682-4FF9-957A-FBF5EB3FA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5845DE-70C7-4D20-87A7-954F546E2B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5094" y="3429000"/>
            <a:ext cx="4116932" cy="24399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447331-CFF6-480C-929A-82D15DD8A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38309" y="6339849"/>
            <a:ext cx="4114800" cy="365125"/>
          </a:xfrm>
        </p:spPr>
        <p:txBody>
          <a:bodyPr/>
          <a:lstStyle/>
          <a:p>
            <a:r>
              <a:rPr lang="en-US"/>
              <a:t>SWAN Library Services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96CA49-3834-4A21-8CDC-F1AA4E3F6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A610F-65FB-4D76-A9F7-0135426F9A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F40F92AF-669D-41AF-B6FF-91C79CD00186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38200" y="632938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69D110A1-1339-49BC-A0D7-38CE24E36754}" type="datetime4">
              <a:rPr lang="en-US" smtClean="0"/>
              <a:t>June 2, 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934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2_Content with Caption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>
            <a:extLst>
              <a:ext uri="{FF2B5EF4-FFF2-40B4-BE49-F238E27FC236}">
                <a16:creationId xmlns:a16="http://schemas.microsoft.com/office/drawing/2014/main" id="{93AB3359-EB6E-4BED-85C6-48C868971F7E}"/>
              </a:ext>
            </a:extLst>
          </p:cNvPr>
          <p:cNvSpPr/>
          <p:nvPr/>
        </p:nvSpPr>
        <p:spPr>
          <a:xfrm>
            <a:off x="-95534" y="-245659"/>
            <a:ext cx="5278723" cy="7301552"/>
          </a:xfrm>
          <a:custGeom>
            <a:avLst/>
            <a:gdLst>
              <a:gd name="connsiteX0" fmla="*/ 0 w 5663821"/>
              <a:gd name="connsiteY0" fmla="*/ 6858000 h 6858000"/>
              <a:gd name="connsiteX1" fmla="*/ 0 w 5663821"/>
              <a:gd name="connsiteY1" fmla="*/ 0 h 6858000"/>
              <a:gd name="connsiteX2" fmla="*/ 5663821 w 5663821"/>
              <a:gd name="connsiteY2" fmla="*/ 6858000 h 6858000"/>
              <a:gd name="connsiteX3" fmla="*/ 0 w 5663821"/>
              <a:gd name="connsiteY3" fmla="*/ 6858000 h 6858000"/>
              <a:gd name="connsiteX0" fmla="*/ 0 w 5663821"/>
              <a:gd name="connsiteY0" fmla="*/ 6858000 h 6858000"/>
              <a:gd name="connsiteX1" fmla="*/ 0 w 5663821"/>
              <a:gd name="connsiteY1" fmla="*/ 0 h 6858000"/>
              <a:gd name="connsiteX2" fmla="*/ 222913 w 5663821"/>
              <a:gd name="connsiteY2" fmla="*/ 231733 h 6858000"/>
              <a:gd name="connsiteX3" fmla="*/ 5663821 w 5663821"/>
              <a:gd name="connsiteY3" fmla="*/ 6858000 h 6858000"/>
              <a:gd name="connsiteX4" fmla="*/ 0 w 5663821"/>
              <a:gd name="connsiteY4" fmla="*/ 6858000 h 6858000"/>
              <a:gd name="connsiteX0" fmla="*/ 0 w 5663821"/>
              <a:gd name="connsiteY0" fmla="*/ 6858000 h 6858000"/>
              <a:gd name="connsiteX1" fmla="*/ 0 w 5663821"/>
              <a:gd name="connsiteY1" fmla="*/ 0 h 6858000"/>
              <a:gd name="connsiteX2" fmla="*/ 2502089 w 5663821"/>
              <a:gd name="connsiteY2" fmla="*/ 231733 h 6858000"/>
              <a:gd name="connsiteX3" fmla="*/ 5663821 w 5663821"/>
              <a:gd name="connsiteY3" fmla="*/ 6858000 h 6858000"/>
              <a:gd name="connsiteX4" fmla="*/ 0 w 5663821"/>
              <a:gd name="connsiteY4" fmla="*/ 6858000 h 6858000"/>
              <a:gd name="connsiteX0" fmla="*/ 0 w 5663821"/>
              <a:gd name="connsiteY0" fmla="*/ 6858000 h 6858000"/>
              <a:gd name="connsiteX1" fmla="*/ 0 w 5663821"/>
              <a:gd name="connsiteY1" fmla="*/ 0 h 6858000"/>
              <a:gd name="connsiteX2" fmla="*/ 4235355 w 5663821"/>
              <a:gd name="connsiteY2" fmla="*/ 27017 h 6858000"/>
              <a:gd name="connsiteX3" fmla="*/ 5663821 w 5663821"/>
              <a:gd name="connsiteY3" fmla="*/ 6858000 h 6858000"/>
              <a:gd name="connsiteX4" fmla="*/ 0 w 5663821"/>
              <a:gd name="connsiteY4" fmla="*/ 6858000 h 6858000"/>
              <a:gd name="connsiteX0" fmla="*/ 0 w 6318913"/>
              <a:gd name="connsiteY0" fmla="*/ 6858000 h 6885295"/>
              <a:gd name="connsiteX1" fmla="*/ 0 w 6318913"/>
              <a:gd name="connsiteY1" fmla="*/ 0 h 6885295"/>
              <a:gd name="connsiteX2" fmla="*/ 4235355 w 6318913"/>
              <a:gd name="connsiteY2" fmla="*/ 27017 h 6885295"/>
              <a:gd name="connsiteX3" fmla="*/ 6318913 w 6318913"/>
              <a:gd name="connsiteY3" fmla="*/ 6885295 h 6885295"/>
              <a:gd name="connsiteX4" fmla="*/ 0 w 6318913"/>
              <a:gd name="connsiteY4" fmla="*/ 6858000 h 6885295"/>
              <a:gd name="connsiteX0" fmla="*/ 0 w 6318913"/>
              <a:gd name="connsiteY0" fmla="*/ 6858000 h 6885295"/>
              <a:gd name="connsiteX1" fmla="*/ 0 w 6318913"/>
              <a:gd name="connsiteY1" fmla="*/ 0 h 6885295"/>
              <a:gd name="connsiteX2" fmla="*/ 4235355 w 6318913"/>
              <a:gd name="connsiteY2" fmla="*/ 27017 h 6885295"/>
              <a:gd name="connsiteX3" fmla="*/ 6318913 w 6318913"/>
              <a:gd name="connsiteY3" fmla="*/ 6885295 h 6885295"/>
              <a:gd name="connsiteX4" fmla="*/ 0 w 6318913"/>
              <a:gd name="connsiteY4" fmla="*/ 6858000 h 6885295"/>
              <a:gd name="connsiteX0" fmla="*/ 0 w 6318913"/>
              <a:gd name="connsiteY0" fmla="*/ 6858000 h 7167442"/>
              <a:gd name="connsiteX1" fmla="*/ 0 w 6318913"/>
              <a:gd name="connsiteY1" fmla="*/ 0 h 7167442"/>
              <a:gd name="connsiteX2" fmla="*/ 4235355 w 6318913"/>
              <a:gd name="connsiteY2" fmla="*/ 27017 h 7167442"/>
              <a:gd name="connsiteX3" fmla="*/ 6318913 w 6318913"/>
              <a:gd name="connsiteY3" fmla="*/ 6885295 h 7167442"/>
              <a:gd name="connsiteX4" fmla="*/ 0 w 6318913"/>
              <a:gd name="connsiteY4" fmla="*/ 6858000 h 7167442"/>
              <a:gd name="connsiteX0" fmla="*/ 0 w 6318927"/>
              <a:gd name="connsiteY0" fmla="*/ 6858000 h 6885889"/>
              <a:gd name="connsiteX1" fmla="*/ 0 w 6318927"/>
              <a:gd name="connsiteY1" fmla="*/ 0 h 6885889"/>
              <a:gd name="connsiteX2" fmla="*/ 4235355 w 6318927"/>
              <a:gd name="connsiteY2" fmla="*/ 27017 h 6885889"/>
              <a:gd name="connsiteX3" fmla="*/ 6318913 w 6318927"/>
              <a:gd name="connsiteY3" fmla="*/ 6885295 h 6885889"/>
              <a:gd name="connsiteX4" fmla="*/ 0 w 6318927"/>
              <a:gd name="connsiteY4" fmla="*/ 6858000 h 6885889"/>
              <a:gd name="connsiteX0" fmla="*/ 0 w 6318927"/>
              <a:gd name="connsiteY0" fmla="*/ 6885574 h 6913463"/>
              <a:gd name="connsiteX1" fmla="*/ 0 w 6318927"/>
              <a:gd name="connsiteY1" fmla="*/ 27574 h 6913463"/>
              <a:gd name="connsiteX2" fmla="*/ 4218630 w 6318927"/>
              <a:gd name="connsiteY2" fmla="*/ 0 h 6913463"/>
              <a:gd name="connsiteX3" fmla="*/ 6318913 w 6318927"/>
              <a:gd name="connsiteY3" fmla="*/ 6912869 h 6913463"/>
              <a:gd name="connsiteX4" fmla="*/ 0 w 6318927"/>
              <a:gd name="connsiteY4" fmla="*/ 6885574 h 6913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18927" h="6913463">
                <a:moveTo>
                  <a:pt x="0" y="6885574"/>
                </a:moveTo>
                <a:lnTo>
                  <a:pt x="0" y="27574"/>
                </a:lnTo>
                <a:lnTo>
                  <a:pt x="4218630" y="0"/>
                </a:lnTo>
                <a:lnTo>
                  <a:pt x="6318913" y="6912869"/>
                </a:lnTo>
                <a:cubicBezTo>
                  <a:pt x="6328012" y="6917418"/>
                  <a:pt x="2106304" y="6894672"/>
                  <a:pt x="0" y="688557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900C18-749C-4B0A-A09E-F49296195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093" y="1712794"/>
            <a:ext cx="3111690" cy="16002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B54BED-E682-4FF9-957A-FBF5EB3FA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5845DE-70C7-4D20-87A7-954F546E2B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5094" y="3429000"/>
            <a:ext cx="4116932" cy="2439988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447331-CFF6-480C-929A-82D15DD8A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38309" y="6339849"/>
            <a:ext cx="4114800" cy="365125"/>
          </a:xfrm>
        </p:spPr>
        <p:txBody>
          <a:bodyPr/>
          <a:lstStyle/>
          <a:p>
            <a:r>
              <a:rPr lang="en-US"/>
              <a:t>SWAN Library Services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96CA49-3834-4A21-8CDC-F1AA4E3F6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A610F-65FB-4D76-A9F7-0135426F9A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CD2F8CE-F11B-40F1-ACBE-B6F1A7D33007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38200" y="632938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0C271E5E-31FA-4190-9796-0C03067BB122}" type="datetime4">
              <a:rPr lang="en-US" smtClean="0"/>
              <a:t>June 2, 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077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-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55E85-9FCB-4CD8-A587-B5DBC47D02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8991" y="2150492"/>
            <a:ext cx="7406184" cy="2387600"/>
          </a:xfrm>
        </p:spPr>
        <p:txBody>
          <a:bodyPr anchor="b"/>
          <a:lstStyle>
            <a:lvl1pPr algn="l">
              <a:defRPr sz="6000"/>
            </a:lvl1pPr>
          </a:lstStyle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7BEA46-D9AF-4EB0-A234-8DE326DB24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8991" y="4707508"/>
            <a:ext cx="740618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30317738-FF21-47C7-BA4C-E2EC43F9B334}"/>
              </a:ext>
            </a:extLst>
          </p:cNvPr>
          <p:cNvSpPr/>
          <p:nvPr/>
        </p:nvSpPr>
        <p:spPr>
          <a:xfrm flipH="1" flipV="1">
            <a:off x="7710984" y="0"/>
            <a:ext cx="4481015" cy="68580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FB7322D7-2E8F-4B8C-9745-7236C0768D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136" y="740281"/>
            <a:ext cx="1751315" cy="183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0683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>
            <a:extLst>
              <a:ext uri="{FF2B5EF4-FFF2-40B4-BE49-F238E27FC236}">
                <a16:creationId xmlns:a16="http://schemas.microsoft.com/office/drawing/2014/main" id="{93AB3359-EB6E-4BED-85C6-48C868971F7E}"/>
              </a:ext>
            </a:extLst>
          </p:cNvPr>
          <p:cNvSpPr/>
          <p:nvPr/>
        </p:nvSpPr>
        <p:spPr>
          <a:xfrm>
            <a:off x="-95534" y="-163772"/>
            <a:ext cx="5278723" cy="7124130"/>
          </a:xfrm>
          <a:custGeom>
            <a:avLst/>
            <a:gdLst>
              <a:gd name="connsiteX0" fmla="*/ 0 w 5663821"/>
              <a:gd name="connsiteY0" fmla="*/ 6858000 h 6858000"/>
              <a:gd name="connsiteX1" fmla="*/ 0 w 5663821"/>
              <a:gd name="connsiteY1" fmla="*/ 0 h 6858000"/>
              <a:gd name="connsiteX2" fmla="*/ 5663821 w 5663821"/>
              <a:gd name="connsiteY2" fmla="*/ 6858000 h 6858000"/>
              <a:gd name="connsiteX3" fmla="*/ 0 w 5663821"/>
              <a:gd name="connsiteY3" fmla="*/ 6858000 h 6858000"/>
              <a:gd name="connsiteX0" fmla="*/ 0 w 5663821"/>
              <a:gd name="connsiteY0" fmla="*/ 6858000 h 6858000"/>
              <a:gd name="connsiteX1" fmla="*/ 0 w 5663821"/>
              <a:gd name="connsiteY1" fmla="*/ 0 h 6858000"/>
              <a:gd name="connsiteX2" fmla="*/ 222913 w 5663821"/>
              <a:gd name="connsiteY2" fmla="*/ 231733 h 6858000"/>
              <a:gd name="connsiteX3" fmla="*/ 5663821 w 5663821"/>
              <a:gd name="connsiteY3" fmla="*/ 6858000 h 6858000"/>
              <a:gd name="connsiteX4" fmla="*/ 0 w 5663821"/>
              <a:gd name="connsiteY4" fmla="*/ 6858000 h 6858000"/>
              <a:gd name="connsiteX0" fmla="*/ 0 w 5663821"/>
              <a:gd name="connsiteY0" fmla="*/ 6858000 h 6858000"/>
              <a:gd name="connsiteX1" fmla="*/ 0 w 5663821"/>
              <a:gd name="connsiteY1" fmla="*/ 0 h 6858000"/>
              <a:gd name="connsiteX2" fmla="*/ 2502089 w 5663821"/>
              <a:gd name="connsiteY2" fmla="*/ 231733 h 6858000"/>
              <a:gd name="connsiteX3" fmla="*/ 5663821 w 5663821"/>
              <a:gd name="connsiteY3" fmla="*/ 6858000 h 6858000"/>
              <a:gd name="connsiteX4" fmla="*/ 0 w 5663821"/>
              <a:gd name="connsiteY4" fmla="*/ 6858000 h 6858000"/>
              <a:gd name="connsiteX0" fmla="*/ 0 w 5663821"/>
              <a:gd name="connsiteY0" fmla="*/ 6858000 h 6858000"/>
              <a:gd name="connsiteX1" fmla="*/ 0 w 5663821"/>
              <a:gd name="connsiteY1" fmla="*/ 0 h 6858000"/>
              <a:gd name="connsiteX2" fmla="*/ 4235355 w 5663821"/>
              <a:gd name="connsiteY2" fmla="*/ 27017 h 6858000"/>
              <a:gd name="connsiteX3" fmla="*/ 5663821 w 5663821"/>
              <a:gd name="connsiteY3" fmla="*/ 6858000 h 6858000"/>
              <a:gd name="connsiteX4" fmla="*/ 0 w 5663821"/>
              <a:gd name="connsiteY4" fmla="*/ 6858000 h 6858000"/>
              <a:gd name="connsiteX0" fmla="*/ 0 w 6318913"/>
              <a:gd name="connsiteY0" fmla="*/ 6858000 h 6885295"/>
              <a:gd name="connsiteX1" fmla="*/ 0 w 6318913"/>
              <a:gd name="connsiteY1" fmla="*/ 0 h 6885295"/>
              <a:gd name="connsiteX2" fmla="*/ 4235355 w 6318913"/>
              <a:gd name="connsiteY2" fmla="*/ 27017 h 6885295"/>
              <a:gd name="connsiteX3" fmla="*/ 6318913 w 6318913"/>
              <a:gd name="connsiteY3" fmla="*/ 6885295 h 6885295"/>
              <a:gd name="connsiteX4" fmla="*/ 0 w 6318913"/>
              <a:gd name="connsiteY4" fmla="*/ 6858000 h 6885295"/>
              <a:gd name="connsiteX0" fmla="*/ 0 w 6318913"/>
              <a:gd name="connsiteY0" fmla="*/ 6858000 h 6885295"/>
              <a:gd name="connsiteX1" fmla="*/ 0 w 6318913"/>
              <a:gd name="connsiteY1" fmla="*/ 0 h 6885295"/>
              <a:gd name="connsiteX2" fmla="*/ 4235355 w 6318913"/>
              <a:gd name="connsiteY2" fmla="*/ 27017 h 6885295"/>
              <a:gd name="connsiteX3" fmla="*/ 6318913 w 6318913"/>
              <a:gd name="connsiteY3" fmla="*/ 6885295 h 6885295"/>
              <a:gd name="connsiteX4" fmla="*/ 0 w 6318913"/>
              <a:gd name="connsiteY4" fmla="*/ 6858000 h 6885295"/>
              <a:gd name="connsiteX0" fmla="*/ 0 w 6318913"/>
              <a:gd name="connsiteY0" fmla="*/ 6858000 h 7167442"/>
              <a:gd name="connsiteX1" fmla="*/ 0 w 6318913"/>
              <a:gd name="connsiteY1" fmla="*/ 0 h 7167442"/>
              <a:gd name="connsiteX2" fmla="*/ 4235355 w 6318913"/>
              <a:gd name="connsiteY2" fmla="*/ 27017 h 7167442"/>
              <a:gd name="connsiteX3" fmla="*/ 6318913 w 6318913"/>
              <a:gd name="connsiteY3" fmla="*/ 6885295 h 7167442"/>
              <a:gd name="connsiteX4" fmla="*/ 0 w 6318913"/>
              <a:gd name="connsiteY4" fmla="*/ 6858000 h 7167442"/>
              <a:gd name="connsiteX0" fmla="*/ 0 w 6318927"/>
              <a:gd name="connsiteY0" fmla="*/ 6858000 h 6885889"/>
              <a:gd name="connsiteX1" fmla="*/ 0 w 6318927"/>
              <a:gd name="connsiteY1" fmla="*/ 0 h 6885889"/>
              <a:gd name="connsiteX2" fmla="*/ 4235355 w 6318927"/>
              <a:gd name="connsiteY2" fmla="*/ 27017 h 6885889"/>
              <a:gd name="connsiteX3" fmla="*/ 6318913 w 6318927"/>
              <a:gd name="connsiteY3" fmla="*/ 6885295 h 6885889"/>
              <a:gd name="connsiteX4" fmla="*/ 0 w 6318927"/>
              <a:gd name="connsiteY4" fmla="*/ 6858000 h 6885889"/>
              <a:gd name="connsiteX0" fmla="*/ 0 w 6318927"/>
              <a:gd name="connsiteY0" fmla="*/ 6940166 h 6968055"/>
              <a:gd name="connsiteX1" fmla="*/ 0 w 6318927"/>
              <a:gd name="connsiteY1" fmla="*/ 82166 h 6968055"/>
              <a:gd name="connsiteX2" fmla="*/ 4201905 w 6318927"/>
              <a:gd name="connsiteY2" fmla="*/ 0 h 6968055"/>
              <a:gd name="connsiteX3" fmla="*/ 6318913 w 6318927"/>
              <a:gd name="connsiteY3" fmla="*/ 6967461 h 6968055"/>
              <a:gd name="connsiteX4" fmla="*/ 0 w 6318927"/>
              <a:gd name="connsiteY4" fmla="*/ 6940166 h 6968055"/>
              <a:gd name="connsiteX0" fmla="*/ 0 w 6318927"/>
              <a:gd name="connsiteY0" fmla="*/ 6858000 h 6885889"/>
              <a:gd name="connsiteX1" fmla="*/ 0 w 6318927"/>
              <a:gd name="connsiteY1" fmla="*/ 0 h 6885889"/>
              <a:gd name="connsiteX2" fmla="*/ 4201905 w 6318927"/>
              <a:gd name="connsiteY2" fmla="*/ 13368 h 6885889"/>
              <a:gd name="connsiteX3" fmla="*/ 6318913 w 6318927"/>
              <a:gd name="connsiteY3" fmla="*/ 6885295 h 6885889"/>
              <a:gd name="connsiteX4" fmla="*/ 0 w 6318927"/>
              <a:gd name="connsiteY4" fmla="*/ 6858000 h 6885889"/>
              <a:gd name="connsiteX0" fmla="*/ 0 w 6318927"/>
              <a:gd name="connsiteY0" fmla="*/ 6885575 h 6913464"/>
              <a:gd name="connsiteX1" fmla="*/ 0 w 6318927"/>
              <a:gd name="connsiteY1" fmla="*/ 27575 h 6913464"/>
              <a:gd name="connsiteX2" fmla="*/ 4201905 w 6318927"/>
              <a:gd name="connsiteY2" fmla="*/ 0 h 6913464"/>
              <a:gd name="connsiteX3" fmla="*/ 6318913 w 6318927"/>
              <a:gd name="connsiteY3" fmla="*/ 6912870 h 6913464"/>
              <a:gd name="connsiteX4" fmla="*/ 0 w 6318927"/>
              <a:gd name="connsiteY4" fmla="*/ 6885575 h 6913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18927" h="6913464">
                <a:moveTo>
                  <a:pt x="0" y="6885575"/>
                </a:moveTo>
                <a:lnTo>
                  <a:pt x="0" y="27575"/>
                </a:lnTo>
                <a:lnTo>
                  <a:pt x="4201905" y="0"/>
                </a:lnTo>
                <a:lnTo>
                  <a:pt x="6318913" y="6912870"/>
                </a:lnTo>
                <a:cubicBezTo>
                  <a:pt x="6328012" y="6917419"/>
                  <a:pt x="2106304" y="6894673"/>
                  <a:pt x="0" y="688557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900C18-749C-4B0A-A09E-F49296195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093" y="1712794"/>
            <a:ext cx="3111690" cy="1600200"/>
          </a:xfrm>
        </p:spPr>
        <p:txBody>
          <a:bodyPr anchor="b"/>
          <a:lstStyle>
            <a:lvl1pPr>
              <a:defRPr sz="32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B54BED-E682-4FF9-957A-FBF5EB3FA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5845DE-70C7-4D20-87A7-954F546E2B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5094" y="3429000"/>
            <a:ext cx="4116932" cy="24399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447331-CFF6-480C-929A-82D15DD8A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38309" y="6339849"/>
            <a:ext cx="4114800" cy="365125"/>
          </a:xfrm>
        </p:spPr>
        <p:txBody>
          <a:bodyPr/>
          <a:lstStyle/>
          <a:p>
            <a:r>
              <a:rPr lang="en-US"/>
              <a:t>SWAN Library Services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96CA49-3834-4A21-8CDC-F1AA4E3F6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A610F-65FB-4D76-A9F7-0135426F9A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39BA174E-F461-44FF-9093-638F5322483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38200" y="632938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3AFE120-1EFF-41FA-8DCA-880638A36A9F}" type="datetime4">
              <a:rPr lang="en-US" smtClean="0"/>
              <a:t>June 2, 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8974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>
            <a:extLst>
              <a:ext uri="{FF2B5EF4-FFF2-40B4-BE49-F238E27FC236}">
                <a16:creationId xmlns:a16="http://schemas.microsoft.com/office/drawing/2014/main" id="{93AB3359-EB6E-4BED-85C6-48C868971F7E}"/>
              </a:ext>
            </a:extLst>
          </p:cNvPr>
          <p:cNvSpPr/>
          <p:nvPr/>
        </p:nvSpPr>
        <p:spPr>
          <a:xfrm>
            <a:off x="1" y="-13927"/>
            <a:ext cx="5183188" cy="6899816"/>
          </a:xfrm>
          <a:custGeom>
            <a:avLst/>
            <a:gdLst>
              <a:gd name="connsiteX0" fmla="*/ 0 w 5663821"/>
              <a:gd name="connsiteY0" fmla="*/ 6858000 h 6858000"/>
              <a:gd name="connsiteX1" fmla="*/ 0 w 5663821"/>
              <a:gd name="connsiteY1" fmla="*/ 0 h 6858000"/>
              <a:gd name="connsiteX2" fmla="*/ 5663821 w 5663821"/>
              <a:gd name="connsiteY2" fmla="*/ 6858000 h 6858000"/>
              <a:gd name="connsiteX3" fmla="*/ 0 w 5663821"/>
              <a:gd name="connsiteY3" fmla="*/ 6858000 h 6858000"/>
              <a:gd name="connsiteX0" fmla="*/ 0 w 5663821"/>
              <a:gd name="connsiteY0" fmla="*/ 6858000 h 6858000"/>
              <a:gd name="connsiteX1" fmla="*/ 0 w 5663821"/>
              <a:gd name="connsiteY1" fmla="*/ 0 h 6858000"/>
              <a:gd name="connsiteX2" fmla="*/ 222913 w 5663821"/>
              <a:gd name="connsiteY2" fmla="*/ 231733 h 6858000"/>
              <a:gd name="connsiteX3" fmla="*/ 5663821 w 5663821"/>
              <a:gd name="connsiteY3" fmla="*/ 6858000 h 6858000"/>
              <a:gd name="connsiteX4" fmla="*/ 0 w 5663821"/>
              <a:gd name="connsiteY4" fmla="*/ 6858000 h 6858000"/>
              <a:gd name="connsiteX0" fmla="*/ 0 w 5663821"/>
              <a:gd name="connsiteY0" fmla="*/ 6858000 h 6858000"/>
              <a:gd name="connsiteX1" fmla="*/ 0 w 5663821"/>
              <a:gd name="connsiteY1" fmla="*/ 0 h 6858000"/>
              <a:gd name="connsiteX2" fmla="*/ 2502089 w 5663821"/>
              <a:gd name="connsiteY2" fmla="*/ 231733 h 6858000"/>
              <a:gd name="connsiteX3" fmla="*/ 5663821 w 5663821"/>
              <a:gd name="connsiteY3" fmla="*/ 6858000 h 6858000"/>
              <a:gd name="connsiteX4" fmla="*/ 0 w 5663821"/>
              <a:gd name="connsiteY4" fmla="*/ 6858000 h 6858000"/>
              <a:gd name="connsiteX0" fmla="*/ 0 w 5663821"/>
              <a:gd name="connsiteY0" fmla="*/ 6858000 h 6858000"/>
              <a:gd name="connsiteX1" fmla="*/ 0 w 5663821"/>
              <a:gd name="connsiteY1" fmla="*/ 0 h 6858000"/>
              <a:gd name="connsiteX2" fmla="*/ 4235355 w 5663821"/>
              <a:gd name="connsiteY2" fmla="*/ 27017 h 6858000"/>
              <a:gd name="connsiteX3" fmla="*/ 5663821 w 5663821"/>
              <a:gd name="connsiteY3" fmla="*/ 6858000 h 6858000"/>
              <a:gd name="connsiteX4" fmla="*/ 0 w 5663821"/>
              <a:gd name="connsiteY4" fmla="*/ 6858000 h 6858000"/>
              <a:gd name="connsiteX0" fmla="*/ 0 w 6318913"/>
              <a:gd name="connsiteY0" fmla="*/ 6858000 h 6885295"/>
              <a:gd name="connsiteX1" fmla="*/ 0 w 6318913"/>
              <a:gd name="connsiteY1" fmla="*/ 0 h 6885295"/>
              <a:gd name="connsiteX2" fmla="*/ 4235355 w 6318913"/>
              <a:gd name="connsiteY2" fmla="*/ 27017 h 6885295"/>
              <a:gd name="connsiteX3" fmla="*/ 6318913 w 6318913"/>
              <a:gd name="connsiteY3" fmla="*/ 6885295 h 6885295"/>
              <a:gd name="connsiteX4" fmla="*/ 0 w 6318913"/>
              <a:gd name="connsiteY4" fmla="*/ 6858000 h 6885295"/>
              <a:gd name="connsiteX0" fmla="*/ 0 w 6318913"/>
              <a:gd name="connsiteY0" fmla="*/ 6858000 h 6885295"/>
              <a:gd name="connsiteX1" fmla="*/ 0 w 6318913"/>
              <a:gd name="connsiteY1" fmla="*/ 0 h 6885295"/>
              <a:gd name="connsiteX2" fmla="*/ 4235355 w 6318913"/>
              <a:gd name="connsiteY2" fmla="*/ 27017 h 6885295"/>
              <a:gd name="connsiteX3" fmla="*/ 6318913 w 6318913"/>
              <a:gd name="connsiteY3" fmla="*/ 6885295 h 6885295"/>
              <a:gd name="connsiteX4" fmla="*/ 0 w 6318913"/>
              <a:gd name="connsiteY4" fmla="*/ 6858000 h 6885295"/>
              <a:gd name="connsiteX0" fmla="*/ 0 w 6318913"/>
              <a:gd name="connsiteY0" fmla="*/ 6858000 h 7167442"/>
              <a:gd name="connsiteX1" fmla="*/ 0 w 6318913"/>
              <a:gd name="connsiteY1" fmla="*/ 0 h 7167442"/>
              <a:gd name="connsiteX2" fmla="*/ 4235355 w 6318913"/>
              <a:gd name="connsiteY2" fmla="*/ 27017 h 7167442"/>
              <a:gd name="connsiteX3" fmla="*/ 6318913 w 6318913"/>
              <a:gd name="connsiteY3" fmla="*/ 6885295 h 7167442"/>
              <a:gd name="connsiteX4" fmla="*/ 0 w 6318913"/>
              <a:gd name="connsiteY4" fmla="*/ 6858000 h 7167442"/>
              <a:gd name="connsiteX0" fmla="*/ 0 w 6318927"/>
              <a:gd name="connsiteY0" fmla="*/ 6858000 h 6885889"/>
              <a:gd name="connsiteX1" fmla="*/ 0 w 6318927"/>
              <a:gd name="connsiteY1" fmla="*/ 0 h 6885889"/>
              <a:gd name="connsiteX2" fmla="*/ 4235355 w 6318927"/>
              <a:gd name="connsiteY2" fmla="*/ 27017 h 6885889"/>
              <a:gd name="connsiteX3" fmla="*/ 6318913 w 6318927"/>
              <a:gd name="connsiteY3" fmla="*/ 6885295 h 6885889"/>
              <a:gd name="connsiteX4" fmla="*/ 0 w 6318927"/>
              <a:gd name="connsiteY4" fmla="*/ 6858000 h 6885889"/>
              <a:gd name="connsiteX0" fmla="*/ 0 w 6318927"/>
              <a:gd name="connsiteY0" fmla="*/ 6871927 h 6899816"/>
              <a:gd name="connsiteX1" fmla="*/ 0 w 6318927"/>
              <a:gd name="connsiteY1" fmla="*/ 13927 h 6899816"/>
              <a:gd name="connsiteX2" fmla="*/ 4235356 w 6318927"/>
              <a:gd name="connsiteY2" fmla="*/ 0 h 6899816"/>
              <a:gd name="connsiteX3" fmla="*/ 6318913 w 6318927"/>
              <a:gd name="connsiteY3" fmla="*/ 6899222 h 6899816"/>
              <a:gd name="connsiteX4" fmla="*/ 0 w 6318927"/>
              <a:gd name="connsiteY4" fmla="*/ 6871927 h 6899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18927" h="6899816">
                <a:moveTo>
                  <a:pt x="0" y="6871927"/>
                </a:moveTo>
                <a:lnTo>
                  <a:pt x="0" y="13927"/>
                </a:lnTo>
                <a:lnTo>
                  <a:pt x="4235356" y="0"/>
                </a:lnTo>
                <a:lnTo>
                  <a:pt x="6318913" y="6899222"/>
                </a:lnTo>
                <a:cubicBezTo>
                  <a:pt x="6328012" y="6903771"/>
                  <a:pt x="2106304" y="6881025"/>
                  <a:pt x="0" y="687192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900C18-749C-4B0A-A09E-F49296195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093" y="1712794"/>
            <a:ext cx="3111690" cy="1600200"/>
          </a:xfrm>
        </p:spPr>
        <p:txBody>
          <a:bodyPr anchor="b"/>
          <a:lstStyle>
            <a:lvl1pPr>
              <a:defRPr sz="32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B54BED-E682-4FF9-957A-FBF5EB3FA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5845DE-70C7-4D20-87A7-954F546E2B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5094" y="3429000"/>
            <a:ext cx="4116932" cy="24399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447331-CFF6-480C-929A-82D15DD8A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38309" y="6339849"/>
            <a:ext cx="4114800" cy="365125"/>
          </a:xfrm>
        </p:spPr>
        <p:txBody>
          <a:bodyPr/>
          <a:lstStyle/>
          <a:p>
            <a:r>
              <a:rPr lang="en-US"/>
              <a:t>SWAN Library Services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96CA49-3834-4A21-8CDC-F1AA4E3F6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A610F-65FB-4D76-A9F7-0135426F9A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160E5A65-AFDD-421E-B9F6-6AAE0B3A6266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38200" y="632938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3B511C61-DAC0-4F98-B858-B71E6CBFB21D}" type="datetime4">
              <a:rPr lang="en-US" smtClean="0"/>
              <a:t>June 2, 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2560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-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ight Triangle 9">
            <a:extLst>
              <a:ext uri="{FF2B5EF4-FFF2-40B4-BE49-F238E27FC236}">
                <a16:creationId xmlns:a16="http://schemas.microsoft.com/office/drawing/2014/main" id="{3A2B8FCD-D57E-49F5-AAFB-F203512F5B39}"/>
              </a:ext>
            </a:extLst>
          </p:cNvPr>
          <p:cNvSpPr/>
          <p:nvPr/>
        </p:nvSpPr>
        <p:spPr>
          <a:xfrm>
            <a:off x="0" y="0"/>
            <a:ext cx="5183188" cy="6899816"/>
          </a:xfrm>
          <a:custGeom>
            <a:avLst/>
            <a:gdLst>
              <a:gd name="connsiteX0" fmla="*/ 0 w 5663821"/>
              <a:gd name="connsiteY0" fmla="*/ 6858000 h 6858000"/>
              <a:gd name="connsiteX1" fmla="*/ 0 w 5663821"/>
              <a:gd name="connsiteY1" fmla="*/ 0 h 6858000"/>
              <a:gd name="connsiteX2" fmla="*/ 5663821 w 5663821"/>
              <a:gd name="connsiteY2" fmla="*/ 6858000 h 6858000"/>
              <a:gd name="connsiteX3" fmla="*/ 0 w 5663821"/>
              <a:gd name="connsiteY3" fmla="*/ 6858000 h 6858000"/>
              <a:gd name="connsiteX0" fmla="*/ 0 w 5663821"/>
              <a:gd name="connsiteY0" fmla="*/ 6858000 h 6858000"/>
              <a:gd name="connsiteX1" fmla="*/ 0 w 5663821"/>
              <a:gd name="connsiteY1" fmla="*/ 0 h 6858000"/>
              <a:gd name="connsiteX2" fmla="*/ 222913 w 5663821"/>
              <a:gd name="connsiteY2" fmla="*/ 231733 h 6858000"/>
              <a:gd name="connsiteX3" fmla="*/ 5663821 w 5663821"/>
              <a:gd name="connsiteY3" fmla="*/ 6858000 h 6858000"/>
              <a:gd name="connsiteX4" fmla="*/ 0 w 5663821"/>
              <a:gd name="connsiteY4" fmla="*/ 6858000 h 6858000"/>
              <a:gd name="connsiteX0" fmla="*/ 0 w 5663821"/>
              <a:gd name="connsiteY0" fmla="*/ 6858000 h 6858000"/>
              <a:gd name="connsiteX1" fmla="*/ 0 w 5663821"/>
              <a:gd name="connsiteY1" fmla="*/ 0 h 6858000"/>
              <a:gd name="connsiteX2" fmla="*/ 2502089 w 5663821"/>
              <a:gd name="connsiteY2" fmla="*/ 231733 h 6858000"/>
              <a:gd name="connsiteX3" fmla="*/ 5663821 w 5663821"/>
              <a:gd name="connsiteY3" fmla="*/ 6858000 h 6858000"/>
              <a:gd name="connsiteX4" fmla="*/ 0 w 5663821"/>
              <a:gd name="connsiteY4" fmla="*/ 6858000 h 6858000"/>
              <a:gd name="connsiteX0" fmla="*/ 0 w 5663821"/>
              <a:gd name="connsiteY0" fmla="*/ 6858000 h 6858000"/>
              <a:gd name="connsiteX1" fmla="*/ 0 w 5663821"/>
              <a:gd name="connsiteY1" fmla="*/ 0 h 6858000"/>
              <a:gd name="connsiteX2" fmla="*/ 4235355 w 5663821"/>
              <a:gd name="connsiteY2" fmla="*/ 27017 h 6858000"/>
              <a:gd name="connsiteX3" fmla="*/ 5663821 w 5663821"/>
              <a:gd name="connsiteY3" fmla="*/ 6858000 h 6858000"/>
              <a:gd name="connsiteX4" fmla="*/ 0 w 5663821"/>
              <a:gd name="connsiteY4" fmla="*/ 6858000 h 6858000"/>
              <a:gd name="connsiteX0" fmla="*/ 0 w 6318913"/>
              <a:gd name="connsiteY0" fmla="*/ 6858000 h 6885295"/>
              <a:gd name="connsiteX1" fmla="*/ 0 w 6318913"/>
              <a:gd name="connsiteY1" fmla="*/ 0 h 6885295"/>
              <a:gd name="connsiteX2" fmla="*/ 4235355 w 6318913"/>
              <a:gd name="connsiteY2" fmla="*/ 27017 h 6885295"/>
              <a:gd name="connsiteX3" fmla="*/ 6318913 w 6318913"/>
              <a:gd name="connsiteY3" fmla="*/ 6885295 h 6885295"/>
              <a:gd name="connsiteX4" fmla="*/ 0 w 6318913"/>
              <a:gd name="connsiteY4" fmla="*/ 6858000 h 6885295"/>
              <a:gd name="connsiteX0" fmla="*/ 0 w 6318913"/>
              <a:gd name="connsiteY0" fmla="*/ 6858000 h 6885295"/>
              <a:gd name="connsiteX1" fmla="*/ 0 w 6318913"/>
              <a:gd name="connsiteY1" fmla="*/ 0 h 6885295"/>
              <a:gd name="connsiteX2" fmla="*/ 4235355 w 6318913"/>
              <a:gd name="connsiteY2" fmla="*/ 27017 h 6885295"/>
              <a:gd name="connsiteX3" fmla="*/ 6318913 w 6318913"/>
              <a:gd name="connsiteY3" fmla="*/ 6885295 h 6885295"/>
              <a:gd name="connsiteX4" fmla="*/ 0 w 6318913"/>
              <a:gd name="connsiteY4" fmla="*/ 6858000 h 6885295"/>
              <a:gd name="connsiteX0" fmla="*/ 0 w 6318913"/>
              <a:gd name="connsiteY0" fmla="*/ 6858000 h 7167442"/>
              <a:gd name="connsiteX1" fmla="*/ 0 w 6318913"/>
              <a:gd name="connsiteY1" fmla="*/ 0 h 7167442"/>
              <a:gd name="connsiteX2" fmla="*/ 4235355 w 6318913"/>
              <a:gd name="connsiteY2" fmla="*/ 27017 h 7167442"/>
              <a:gd name="connsiteX3" fmla="*/ 6318913 w 6318913"/>
              <a:gd name="connsiteY3" fmla="*/ 6885295 h 7167442"/>
              <a:gd name="connsiteX4" fmla="*/ 0 w 6318913"/>
              <a:gd name="connsiteY4" fmla="*/ 6858000 h 7167442"/>
              <a:gd name="connsiteX0" fmla="*/ 0 w 6318927"/>
              <a:gd name="connsiteY0" fmla="*/ 6858000 h 6885889"/>
              <a:gd name="connsiteX1" fmla="*/ 0 w 6318927"/>
              <a:gd name="connsiteY1" fmla="*/ 0 h 6885889"/>
              <a:gd name="connsiteX2" fmla="*/ 4235355 w 6318927"/>
              <a:gd name="connsiteY2" fmla="*/ 27017 h 6885889"/>
              <a:gd name="connsiteX3" fmla="*/ 6318913 w 6318927"/>
              <a:gd name="connsiteY3" fmla="*/ 6885295 h 6885889"/>
              <a:gd name="connsiteX4" fmla="*/ 0 w 6318927"/>
              <a:gd name="connsiteY4" fmla="*/ 6858000 h 6885889"/>
              <a:gd name="connsiteX0" fmla="*/ 0 w 6318927"/>
              <a:gd name="connsiteY0" fmla="*/ 6871927 h 6899816"/>
              <a:gd name="connsiteX1" fmla="*/ 0 w 6318927"/>
              <a:gd name="connsiteY1" fmla="*/ 13927 h 6899816"/>
              <a:gd name="connsiteX2" fmla="*/ 4235356 w 6318927"/>
              <a:gd name="connsiteY2" fmla="*/ 0 h 6899816"/>
              <a:gd name="connsiteX3" fmla="*/ 6318913 w 6318927"/>
              <a:gd name="connsiteY3" fmla="*/ 6899222 h 6899816"/>
              <a:gd name="connsiteX4" fmla="*/ 0 w 6318927"/>
              <a:gd name="connsiteY4" fmla="*/ 6871927 h 6899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18927" h="6899816">
                <a:moveTo>
                  <a:pt x="0" y="6871927"/>
                </a:moveTo>
                <a:lnTo>
                  <a:pt x="0" y="13927"/>
                </a:lnTo>
                <a:lnTo>
                  <a:pt x="4235356" y="0"/>
                </a:lnTo>
                <a:lnTo>
                  <a:pt x="6318913" y="6899222"/>
                </a:lnTo>
                <a:cubicBezTo>
                  <a:pt x="6328012" y="6903771"/>
                  <a:pt x="2106304" y="6881025"/>
                  <a:pt x="0" y="6871927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577C04-4A50-4C4B-AA95-192C4B0CE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1310185"/>
            <a:ext cx="2820988" cy="1633632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9A6BC5-E925-458F-85C4-60399C807B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0D9D04-90B1-4518-A02F-17DFC3D9DD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039508"/>
            <a:ext cx="3322779" cy="3098492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4F177E-AF31-43FE-8624-264903E1A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96088" y="6329382"/>
            <a:ext cx="4114800" cy="365125"/>
          </a:xfrm>
        </p:spPr>
        <p:txBody>
          <a:bodyPr/>
          <a:lstStyle/>
          <a:p>
            <a:r>
              <a:rPr lang="en-US"/>
              <a:t>SWAN Library Services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4DA81C-9F81-4F4C-8D4F-EC4916210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A610F-65FB-4D76-A9F7-0135426F9A2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ADE27B1D-0F20-4BA9-BD15-B2B92382E444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38200" y="632938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B00A8E1-0A42-40AD-892D-AD4C7B5434E8}" type="datetime4">
              <a:rPr lang="en-US" smtClean="0"/>
              <a:t>June 2, 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9451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-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ight Triangle 9">
            <a:extLst>
              <a:ext uri="{FF2B5EF4-FFF2-40B4-BE49-F238E27FC236}">
                <a16:creationId xmlns:a16="http://schemas.microsoft.com/office/drawing/2014/main" id="{3A2B8FCD-D57E-49F5-AAFB-F203512F5B39}"/>
              </a:ext>
            </a:extLst>
          </p:cNvPr>
          <p:cNvSpPr/>
          <p:nvPr/>
        </p:nvSpPr>
        <p:spPr>
          <a:xfrm>
            <a:off x="-94129" y="-94129"/>
            <a:ext cx="5277317" cy="7100047"/>
          </a:xfrm>
          <a:custGeom>
            <a:avLst/>
            <a:gdLst>
              <a:gd name="connsiteX0" fmla="*/ 0 w 5663821"/>
              <a:gd name="connsiteY0" fmla="*/ 6858000 h 6858000"/>
              <a:gd name="connsiteX1" fmla="*/ 0 w 5663821"/>
              <a:gd name="connsiteY1" fmla="*/ 0 h 6858000"/>
              <a:gd name="connsiteX2" fmla="*/ 5663821 w 5663821"/>
              <a:gd name="connsiteY2" fmla="*/ 6858000 h 6858000"/>
              <a:gd name="connsiteX3" fmla="*/ 0 w 5663821"/>
              <a:gd name="connsiteY3" fmla="*/ 6858000 h 6858000"/>
              <a:gd name="connsiteX0" fmla="*/ 0 w 5663821"/>
              <a:gd name="connsiteY0" fmla="*/ 6858000 h 6858000"/>
              <a:gd name="connsiteX1" fmla="*/ 0 w 5663821"/>
              <a:gd name="connsiteY1" fmla="*/ 0 h 6858000"/>
              <a:gd name="connsiteX2" fmla="*/ 222913 w 5663821"/>
              <a:gd name="connsiteY2" fmla="*/ 231733 h 6858000"/>
              <a:gd name="connsiteX3" fmla="*/ 5663821 w 5663821"/>
              <a:gd name="connsiteY3" fmla="*/ 6858000 h 6858000"/>
              <a:gd name="connsiteX4" fmla="*/ 0 w 5663821"/>
              <a:gd name="connsiteY4" fmla="*/ 6858000 h 6858000"/>
              <a:gd name="connsiteX0" fmla="*/ 0 w 5663821"/>
              <a:gd name="connsiteY0" fmla="*/ 6858000 h 6858000"/>
              <a:gd name="connsiteX1" fmla="*/ 0 w 5663821"/>
              <a:gd name="connsiteY1" fmla="*/ 0 h 6858000"/>
              <a:gd name="connsiteX2" fmla="*/ 2502089 w 5663821"/>
              <a:gd name="connsiteY2" fmla="*/ 231733 h 6858000"/>
              <a:gd name="connsiteX3" fmla="*/ 5663821 w 5663821"/>
              <a:gd name="connsiteY3" fmla="*/ 6858000 h 6858000"/>
              <a:gd name="connsiteX4" fmla="*/ 0 w 5663821"/>
              <a:gd name="connsiteY4" fmla="*/ 6858000 h 6858000"/>
              <a:gd name="connsiteX0" fmla="*/ 0 w 5663821"/>
              <a:gd name="connsiteY0" fmla="*/ 6858000 h 6858000"/>
              <a:gd name="connsiteX1" fmla="*/ 0 w 5663821"/>
              <a:gd name="connsiteY1" fmla="*/ 0 h 6858000"/>
              <a:gd name="connsiteX2" fmla="*/ 4235355 w 5663821"/>
              <a:gd name="connsiteY2" fmla="*/ 27017 h 6858000"/>
              <a:gd name="connsiteX3" fmla="*/ 5663821 w 5663821"/>
              <a:gd name="connsiteY3" fmla="*/ 6858000 h 6858000"/>
              <a:gd name="connsiteX4" fmla="*/ 0 w 5663821"/>
              <a:gd name="connsiteY4" fmla="*/ 6858000 h 6858000"/>
              <a:gd name="connsiteX0" fmla="*/ 0 w 6318913"/>
              <a:gd name="connsiteY0" fmla="*/ 6858000 h 6885295"/>
              <a:gd name="connsiteX1" fmla="*/ 0 w 6318913"/>
              <a:gd name="connsiteY1" fmla="*/ 0 h 6885295"/>
              <a:gd name="connsiteX2" fmla="*/ 4235355 w 6318913"/>
              <a:gd name="connsiteY2" fmla="*/ 27017 h 6885295"/>
              <a:gd name="connsiteX3" fmla="*/ 6318913 w 6318913"/>
              <a:gd name="connsiteY3" fmla="*/ 6885295 h 6885295"/>
              <a:gd name="connsiteX4" fmla="*/ 0 w 6318913"/>
              <a:gd name="connsiteY4" fmla="*/ 6858000 h 6885295"/>
              <a:gd name="connsiteX0" fmla="*/ 0 w 6318913"/>
              <a:gd name="connsiteY0" fmla="*/ 6858000 h 6885295"/>
              <a:gd name="connsiteX1" fmla="*/ 0 w 6318913"/>
              <a:gd name="connsiteY1" fmla="*/ 0 h 6885295"/>
              <a:gd name="connsiteX2" fmla="*/ 4235355 w 6318913"/>
              <a:gd name="connsiteY2" fmla="*/ 27017 h 6885295"/>
              <a:gd name="connsiteX3" fmla="*/ 6318913 w 6318913"/>
              <a:gd name="connsiteY3" fmla="*/ 6885295 h 6885295"/>
              <a:gd name="connsiteX4" fmla="*/ 0 w 6318913"/>
              <a:gd name="connsiteY4" fmla="*/ 6858000 h 6885295"/>
              <a:gd name="connsiteX0" fmla="*/ 0 w 6318913"/>
              <a:gd name="connsiteY0" fmla="*/ 6858000 h 7167442"/>
              <a:gd name="connsiteX1" fmla="*/ 0 w 6318913"/>
              <a:gd name="connsiteY1" fmla="*/ 0 h 7167442"/>
              <a:gd name="connsiteX2" fmla="*/ 4235355 w 6318913"/>
              <a:gd name="connsiteY2" fmla="*/ 27017 h 7167442"/>
              <a:gd name="connsiteX3" fmla="*/ 6318913 w 6318913"/>
              <a:gd name="connsiteY3" fmla="*/ 6885295 h 7167442"/>
              <a:gd name="connsiteX4" fmla="*/ 0 w 6318913"/>
              <a:gd name="connsiteY4" fmla="*/ 6858000 h 7167442"/>
              <a:gd name="connsiteX0" fmla="*/ 0 w 6318927"/>
              <a:gd name="connsiteY0" fmla="*/ 6858000 h 6885889"/>
              <a:gd name="connsiteX1" fmla="*/ 0 w 6318927"/>
              <a:gd name="connsiteY1" fmla="*/ 0 h 6885889"/>
              <a:gd name="connsiteX2" fmla="*/ 4235355 w 6318927"/>
              <a:gd name="connsiteY2" fmla="*/ 27017 h 6885889"/>
              <a:gd name="connsiteX3" fmla="*/ 6318913 w 6318927"/>
              <a:gd name="connsiteY3" fmla="*/ 6885295 h 6885889"/>
              <a:gd name="connsiteX4" fmla="*/ 0 w 6318927"/>
              <a:gd name="connsiteY4" fmla="*/ 6858000 h 6885889"/>
              <a:gd name="connsiteX0" fmla="*/ 0 w 6318927"/>
              <a:gd name="connsiteY0" fmla="*/ 6871927 h 6899816"/>
              <a:gd name="connsiteX1" fmla="*/ 0 w 6318927"/>
              <a:gd name="connsiteY1" fmla="*/ 13927 h 6899816"/>
              <a:gd name="connsiteX2" fmla="*/ 4235356 w 6318927"/>
              <a:gd name="connsiteY2" fmla="*/ 0 h 6899816"/>
              <a:gd name="connsiteX3" fmla="*/ 6318913 w 6318927"/>
              <a:gd name="connsiteY3" fmla="*/ 6899222 h 6899816"/>
              <a:gd name="connsiteX4" fmla="*/ 0 w 6318927"/>
              <a:gd name="connsiteY4" fmla="*/ 6871927 h 6899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18927" h="6899816">
                <a:moveTo>
                  <a:pt x="0" y="6871927"/>
                </a:moveTo>
                <a:lnTo>
                  <a:pt x="0" y="13927"/>
                </a:lnTo>
                <a:lnTo>
                  <a:pt x="4235356" y="0"/>
                </a:lnTo>
                <a:lnTo>
                  <a:pt x="6318913" y="6899222"/>
                </a:lnTo>
                <a:cubicBezTo>
                  <a:pt x="6328012" y="6903771"/>
                  <a:pt x="2106304" y="6881025"/>
                  <a:pt x="0" y="687192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577C04-4A50-4C4B-AA95-192C4B0CE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1310185"/>
            <a:ext cx="2820988" cy="1633632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9A6BC5-E925-458F-85C4-60399C807B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0D9D04-90B1-4518-A02F-17DFC3D9DD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039508"/>
            <a:ext cx="3322779" cy="3098492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4F177E-AF31-43FE-8624-264903E1A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96088" y="6329382"/>
            <a:ext cx="4114800" cy="365125"/>
          </a:xfrm>
        </p:spPr>
        <p:txBody>
          <a:bodyPr/>
          <a:lstStyle/>
          <a:p>
            <a:r>
              <a:rPr lang="en-US"/>
              <a:t>SWAN Library Services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4DA81C-9F81-4F4C-8D4F-EC4916210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A610F-65FB-4D76-A9F7-0135426F9A2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A7FA6EEB-0B96-45FA-91D8-D1923F3D25C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38200" y="632938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91554CBD-DA7E-40C6-8F02-2CE20B2B70F3}" type="datetime4">
              <a:rPr lang="en-US" smtClean="0"/>
              <a:t>June 2, 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8181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-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ight Triangle 9">
            <a:extLst>
              <a:ext uri="{FF2B5EF4-FFF2-40B4-BE49-F238E27FC236}">
                <a16:creationId xmlns:a16="http://schemas.microsoft.com/office/drawing/2014/main" id="{3A2B8FCD-D57E-49F5-AAFB-F203512F5B39}"/>
              </a:ext>
            </a:extLst>
          </p:cNvPr>
          <p:cNvSpPr/>
          <p:nvPr/>
        </p:nvSpPr>
        <p:spPr>
          <a:xfrm>
            <a:off x="0" y="0"/>
            <a:ext cx="5183188" cy="6899816"/>
          </a:xfrm>
          <a:custGeom>
            <a:avLst/>
            <a:gdLst>
              <a:gd name="connsiteX0" fmla="*/ 0 w 5663821"/>
              <a:gd name="connsiteY0" fmla="*/ 6858000 h 6858000"/>
              <a:gd name="connsiteX1" fmla="*/ 0 w 5663821"/>
              <a:gd name="connsiteY1" fmla="*/ 0 h 6858000"/>
              <a:gd name="connsiteX2" fmla="*/ 5663821 w 5663821"/>
              <a:gd name="connsiteY2" fmla="*/ 6858000 h 6858000"/>
              <a:gd name="connsiteX3" fmla="*/ 0 w 5663821"/>
              <a:gd name="connsiteY3" fmla="*/ 6858000 h 6858000"/>
              <a:gd name="connsiteX0" fmla="*/ 0 w 5663821"/>
              <a:gd name="connsiteY0" fmla="*/ 6858000 h 6858000"/>
              <a:gd name="connsiteX1" fmla="*/ 0 w 5663821"/>
              <a:gd name="connsiteY1" fmla="*/ 0 h 6858000"/>
              <a:gd name="connsiteX2" fmla="*/ 222913 w 5663821"/>
              <a:gd name="connsiteY2" fmla="*/ 231733 h 6858000"/>
              <a:gd name="connsiteX3" fmla="*/ 5663821 w 5663821"/>
              <a:gd name="connsiteY3" fmla="*/ 6858000 h 6858000"/>
              <a:gd name="connsiteX4" fmla="*/ 0 w 5663821"/>
              <a:gd name="connsiteY4" fmla="*/ 6858000 h 6858000"/>
              <a:gd name="connsiteX0" fmla="*/ 0 w 5663821"/>
              <a:gd name="connsiteY0" fmla="*/ 6858000 h 6858000"/>
              <a:gd name="connsiteX1" fmla="*/ 0 w 5663821"/>
              <a:gd name="connsiteY1" fmla="*/ 0 h 6858000"/>
              <a:gd name="connsiteX2" fmla="*/ 2502089 w 5663821"/>
              <a:gd name="connsiteY2" fmla="*/ 231733 h 6858000"/>
              <a:gd name="connsiteX3" fmla="*/ 5663821 w 5663821"/>
              <a:gd name="connsiteY3" fmla="*/ 6858000 h 6858000"/>
              <a:gd name="connsiteX4" fmla="*/ 0 w 5663821"/>
              <a:gd name="connsiteY4" fmla="*/ 6858000 h 6858000"/>
              <a:gd name="connsiteX0" fmla="*/ 0 w 5663821"/>
              <a:gd name="connsiteY0" fmla="*/ 6858000 h 6858000"/>
              <a:gd name="connsiteX1" fmla="*/ 0 w 5663821"/>
              <a:gd name="connsiteY1" fmla="*/ 0 h 6858000"/>
              <a:gd name="connsiteX2" fmla="*/ 4235355 w 5663821"/>
              <a:gd name="connsiteY2" fmla="*/ 27017 h 6858000"/>
              <a:gd name="connsiteX3" fmla="*/ 5663821 w 5663821"/>
              <a:gd name="connsiteY3" fmla="*/ 6858000 h 6858000"/>
              <a:gd name="connsiteX4" fmla="*/ 0 w 5663821"/>
              <a:gd name="connsiteY4" fmla="*/ 6858000 h 6858000"/>
              <a:gd name="connsiteX0" fmla="*/ 0 w 6318913"/>
              <a:gd name="connsiteY0" fmla="*/ 6858000 h 6885295"/>
              <a:gd name="connsiteX1" fmla="*/ 0 w 6318913"/>
              <a:gd name="connsiteY1" fmla="*/ 0 h 6885295"/>
              <a:gd name="connsiteX2" fmla="*/ 4235355 w 6318913"/>
              <a:gd name="connsiteY2" fmla="*/ 27017 h 6885295"/>
              <a:gd name="connsiteX3" fmla="*/ 6318913 w 6318913"/>
              <a:gd name="connsiteY3" fmla="*/ 6885295 h 6885295"/>
              <a:gd name="connsiteX4" fmla="*/ 0 w 6318913"/>
              <a:gd name="connsiteY4" fmla="*/ 6858000 h 6885295"/>
              <a:gd name="connsiteX0" fmla="*/ 0 w 6318913"/>
              <a:gd name="connsiteY0" fmla="*/ 6858000 h 6885295"/>
              <a:gd name="connsiteX1" fmla="*/ 0 w 6318913"/>
              <a:gd name="connsiteY1" fmla="*/ 0 h 6885295"/>
              <a:gd name="connsiteX2" fmla="*/ 4235355 w 6318913"/>
              <a:gd name="connsiteY2" fmla="*/ 27017 h 6885295"/>
              <a:gd name="connsiteX3" fmla="*/ 6318913 w 6318913"/>
              <a:gd name="connsiteY3" fmla="*/ 6885295 h 6885295"/>
              <a:gd name="connsiteX4" fmla="*/ 0 w 6318913"/>
              <a:gd name="connsiteY4" fmla="*/ 6858000 h 6885295"/>
              <a:gd name="connsiteX0" fmla="*/ 0 w 6318913"/>
              <a:gd name="connsiteY0" fmla="*/ 6858000 h 7167442"/>
              <a:gd name="connsiteX1" fmla="*/ 0 w 6318913"/>
              <a:gd name="connsiteY1" fmla="*/ 0 h 7167442"/>
              <a:gd name="connsiteX2" fmla="*/ 4235355 w 6318913"/>
              <a:gd name="connsiteY2" fmla="*/ 27017 h 7167442"/>
              <a:gd name="connsiteX3" fmla="*/ 6318913 w 6318913"/>
              <a:gd name="connsiteY3" fmla="*/ 6885295 h 7167442"/>
              <a:gd name="connsiteX4" fmla="*/ 0 w 6318913"/>
              <a:gd name="connsiteY4" fmla="*/ 6858000 h 7167442"/>
              <a:gd name="connsiteX0" fmla="*/ 0 w 6318927"/>
              <a:gd name="connsiteY0" fmla="*/ 6858000 h 6885889"/>
              <a:gd name="connsiteX1" fmla="*/ 0 w 6318927"/>
              <a:gd name="connsiteY1" fmla="*/ 0 h 6885889"/>
              <a:gd name="connsiteX2" fmla="*/ 4235355 w 6318927"/>
              <a:gd name="connsiteY2" fmla="*/ 27017 h 6885889"/>
              <a:gd name="connsiteX3" fmla="*/ 6318913 w 6318927"/>
              <a:gd name="connsiteY3" fmla="*/ 6885295 h 6885889"/>
              <a:gd name="connsiteX4" fmla="*/ 0 w 6318927"/>
              <a:gd name="connsiteY4" fmla="*/ 6858000 h 6885889"/>
              <a:gd name="connsiteX0" fmla="*/ 0 w 6318927"/>
              <a:gd name="connsiteY0" fmla="*/ 6871927 h 6899816"/>
              <a:gd name="connsiteX1" fmla="*/ 0 w 6318927"/>
              <a:gd name="connsiteY1" fmla="*/ 13927 h 6899816"/>
              <a:gd name="connsiteX2" fmla="*/ 4235356 w 6318927"/>
              <a:gd name="connsiteY2" fmla="*/ 0 h 6899816"/>
              <a:gd name="connsiteX3" fmla="*/ 6318913 w 6318927"/>
              <a:gd name="connsiteY3" fmla="*/ 6899222 h 6899816"/>
              <a:gd name="connsiteX4" fmla="*/ 0 w 6318927"/>
              <a:gd name="connsiteY4" fmla="*/ 6871927 h 6899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18927" h="6899816">
                <a:moveTo>
                  <a:pt x="0" y="6871927"/>
                </a:moveTo>
                <a:lnTo>
                  <a:pt x="0" y="13927"/>
                </a:lnTo>
                <a:lnTo>
                  <a:pt x="4235356" y="0"/>
                </a:lnTo>
                <a:lnTo>
                  <a:pt x="6318913" y="6899222"/>
                </a:lnTo>
                <a:cubicBezTo>
                  <a:pt x="6328012" y="6903771"/>
                  <a:pt x="2106304" y="6881025"/>
                  <a:pt x="0" y="68719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577C04-4A50-4C4B-AA95-192C4B0CE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1310185"/>
            <a:ext cx="2820988" cy="1633632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9A6BC5-E925-458F-85C4-60399C807B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0D9D04-90B1-4518-A02F-17DFC3D9DD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039508"/>
            <a:ext cx="3322779" cy="3098492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4F177E-AF31-43FE-8624-264903E1A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96088" y="6329382"/>
            <a:ext cx="4114800" cy="365125"/>
          </a:xfrm>
        </p:spPr>
        <p:txBody>
          <a:bodyPr/>
          <a:lstStyle/>
          <a:p>
            <a:r>
              <a:rPr lang="en-US"/>
              <a:t>SWAN Library Services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4DA81C-9F81-4F4C-8D4F-EC4916210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A610F-65FB-4D76-A9F7-0135426F9A2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EAAF6FE6-2586-42F8-8971-BDC5EC55EF2F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38200" y="632938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0AE53F9F-27FB-41CD-95B8-B1520CC1B6AE}" type="datetime4">
              <a:rPr lang="en-US" smtClean="0"/>
              <a:t>June 2, 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6970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ight Triangle 9">
            <a:extLst>
              <a:ext uri="{FF2B5EF4-FFF2-40B4-BE49-F238E27FC236}">
                <a16:creationId xmlns:a16="http://schemas.microsoft.com/office/drawing/2014/main" id="{3A2B8FCD-D57E-49F5-AAFB-F203512F5B39}"/>
              </a:ext>
            </a:extLst>
          </p:cNvPr>
          <p:cNvSpPr/>
          <p:nvPr/>
        </p:nvSpPr>
        <p:spPr>
          <a:xfrm>
            <a:off x="-121024" y="-147919"/>
            <a:ext cx="5304212" cy="7140389"/>
          </a:xfrm>
          <a:custGeom>
            <a:avLst/>
            <a:gdLst>
              <a:gd name="connsiteX0" fmla="*/ 0 w 5663821"/>
              <a:gd name="connsiteY0" fmla="*/ 6858000 h 6858000"/>
              <a:gd name="connsiteX1" fmla="*/ 0 w 5663821"/>
              <a:gd name="connsiteY1" fmla="*/ 0 h 6858000"/>
              <a:gd name="connsiteX2" fmla="*/ 5663821 w 5663821"/>
              <a:gd name="connsiteY2" fmla="*/ 6858000 h 6858000"/>
              <a:gd name="connsiteX3" fmla="*/ 0 w 5663821"/>
              <a:gd name="connsiteY3" fmla="*/ 6858000 h 6858000"/>
              <a:gd name="connsiteX0" fmla="*/ 0 w 5663821"/>
              <a:gd name="connsiteY0" fmla="*/ 6858000 h 6858000"/>
              <a:gd name="connsiteX1" fmla="*/ 0 w 5663821"/>
              <a:gd name="connsiteY1" fmla="*/ 0 h 6858000"/>
              <a:gd name="connsiteX2" fmla="*/ 222913 w 5663821"/>
              <a:gd name="connsiteY2" fmla="*/ 231733 h 6858000"/>
              <a:gd name="connsiteX3" fmla="*/ 5663821 w 5663821"/>
              <a:gd name="connsiteY3" fmla="*/ 6858000 h 6858000"/>
              <a:gd name="connsiteX4" fmla="*/ 0 w 5663821"/>
              <a:gd name="connsiteY4" fmla="*/ 6858000 h 6858000"/>
              <a:gd name="connsiteX0" fmla="*/ 0 w 5663821"/>
              <a:gd name="connsiteY0" fmla="*/ 6858000 h 6858000"/>
              <a:gd name="connsiteX1" fmla="*/ 0 w 5663821"/>
              <a:gd name="connsiteY1" fmla="*/ 0 h 6858000"/>
              <a:gd name="connsiteX2" fmla="*/ 2502089 w 5663821"/>
              <a:gd name="connsiteY2" fmla="*/ 231733 h 6858000"/>
              <a:gd name="connsiteX3" fmla="*/ 5663821 w 5663821"/>
              <a:gd name="connsiteY3" fmla="*/ 6858000 h 6858000"/>
              <a:gd name="connsiteX4" fmla="*/ 0 w 5663821"/>
              <a:gd name="connsiteY4" fmla="*/ 6858000 h 6858000"/>
              <a:gd name="connsiteX0" fmla="*/ 0 w 5663821"/>
              <a:gd name="connsiteY0" fmla="*/ 6858000 h 6858000"/>
              <a:gd name="connsiteX1" fmla="*/ 0 w 5663821"/>
              <a:gd name="connsiteY1" fmla="*/ 0 h 6858000"/>
              <a:gd name="connsiteX2" fmla="*/ 4235355 w 5663821"/>
              <a:gd name="connsiteY2" fmla="*/ 27017 h 6858000"/>
              <a:gd name="connsiteX3" fmla="*/ 5663821 w 5663821"/>
              <a:gd name="connsiteY3" fmla="*/ 6858000 h 6858000"/>
              <a:gd name="connsiteX4" fmla="*/ 0 w 5663821"/>
              <a:gd name="connsiteY4" fmla="*/ 6858000 h 6858000"/>
              <a:gd name="connsiteX0" fmla="*/ 0 w 6318913"/>
              <a:gd name="connsiteY0" fmla="*/ 6858000 h 6885295"/>
              <a:gd name="connsiteX1" fmla="*/ 0 w 6318913"/>
              <a:gd name="connsiteY1" fmla="*/ 0 h 6885295"/>
              <a:gd name="connsiteX2" fmla="*/ 4235355 w 6318913"/>
              <a:gd name="connsiteY2" fmla="*/ 27017 h 6885295"/>
              <a:gd name="connsiteX3" fmla="*/ 6318913 w 6318913"/>
              <a:gd name="connsiteY3" fmla="*/ 6885295 h 6885295"/>
              <a:gd name="connsiteX4" fmla="*/ 0 w 6318913"/>
              <a:gd name="connsiteY4" fmla="*/ 6858000 h 6885295"/>
              <a:gd name="connsiteX0" fmla="*/ 0 w 6318913"/>
              <a:gd name="connsiteY0" fmla="*/ 6858000 h 6885295"/>
              <a:gd name="connsiteX1" fmla="*/ 0 w 6318913"/>
              <a:gd name="connsiteY1" fmla="*/ 0 h 6885295"/>
              <a:gd name="connsiteX2" fmla="*/ 4235355 w 6318913"/>
              <a:gd name="connsiteY2" fmla="*/ 27017 h 6885295"/>
              <a:gd name="connsiteX3" fmla="*/ 6318913 w 6318913"/>
              <a:gd name="connsiteY3" fmla="*/ 6885295 h 6885295"/>
              <a:gd name="connsiteX4" fmla="*/ 0 w 6318913"/>
              <a:gd name="connsiteY4" fmla="*/ 6858000 h 6885295"/>
              <a:gd name="connsiteX0" fmla="*/ 0 w 6318913"/>
              <a:gd name="connsiteY0" fmla="*/ 6858000 h 7167442"/>
              <a:gd name="connsiteX1" fmla="*/ 0 w 6318913"/>
              <a:gd name="connsiteY1" fmla="*/ 0 h 7167442"/>
              <a:gd name="connsiteX2" fmla="*/ 4235355 w 6318913"/>
              <a:gd name="connsiteY2" fmla="*/ 27017 h 7167442"/>
              <a:gd name="connsiteX3" fmla="*/ 6318913 w 6318913"/>
              <a:gd name="connsiteY3" fmla="*/ 6885295 h 7167442"/>
              <a:gd name="connsiteX4" fmla="*/ 0 w 6318913"/>
              <a:gd name="connsiteY4" fmla="*/ 6858000 h 7167442"/>
              <a:gd name="connsiteX0" fmla="*/ 0 w 6318927"/>
              <a:gd name="connsiteY0" fmla="*/ 6858000 h 6885889"/>
              <a:gd name="connsiteX1" fmla="*/ 0 w 6318927"/>
              <a:gd name="connsiteY1" fmla="*/ 0 h 6885889"/>
              <a:gd name="connsiteX2" fmla="*/ 4235355 w 6318927"/>
              <a:gd name="connsiteY2" fmla="*/ 27017 h 6885889"/>
              <a:gd name="connsiteX3" fmla="*/ 6318913 w 6318927"/>
              <a:gd name="connsiteY3" fmla="*/ 6885295 h 6885889"/>
              <a:gd name="connsiteX4" fmla="*/ 0 w 6318927"/>
              <a:gd name="connsiteY4" fmla="*/ 6858000 h 6885889"/>
              <a:gd name="connsiteX0" fmla="*/ 0 w 6318927"/>
              <a:gd name="connsiteY0" fmla="*/ 6871927 h 6899816"/>
              <a:gd name="connsiteX1" fmla="*/ 0 w 6318927"/>
              <a:gd name="connsiteY1" fmla="*/ 13927 h 6899816"/>
              <a:gd name="connsiteX2" fmla="*/ 4235356 w 6318927"/>
              <a:gd name="connsiteY2" fmla="*/ 0 h 6899816"/>
              <a:gd name="connsiteX3" fmla="*/ 6318913 w 6318927"/>
              <a:gd name="connsiteY3" fmla="*/ 6899222 h 6899816"/>
              <a:gd name="connsiteX4" fmla="*/ 0 w 6318927"/>
              <a:gd name="connsiteY4" fmla="*/ 6871927 h 6899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18927" h="6899816">
                <a:moveTo>
                  <a:pt x="0" y="6871927"/>
                </a:moveTo>
                <a:lnTo>
                  <a:pt x="0" y="13927"/>
                </a:lnTo>
                <a:lnTo>
                  <a:pt x="4235356" y="0"/>
                </a:lnTo>
                <a:lnTo>
                  <a:pt x="6318913" y="6899222"/>
                </a:lnTo>
                <a:cubicBezTo>
                  <a:pt x="6328012" y="6903771"/>
                  <a:pt x="2106304" y="6881025"/>
                  <a:pt x="0" y="687192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577C04-4A50-4C4B-AA95-192C4B0CE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1310185"/>
            <a:ext cx="2820988" cy="1633632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9A6BC5-E925-458F-85C4-60399C807B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0D9D04-90B1-4518-A02F-17DFC3D9DD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039508"/>
            <a:ext cx="3322779" cy="3098492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4F177E-AF31-43FE-8624-264903E1A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96088" y="6329382"/>
            <a:ext cx="4114800" cy="365125"/>
          </a:xfrm>
        </p:spPr>
        <p:txBody>
          <a:bodyPr/>
          <a:lstStyle/>
          <a:p>
            <a:r>
              <a:rPr lang="en-US"/>
              <a:t>SWAN Library Services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4DA81C-9F81-4F4C-8D4F-EC4916210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A610F-65FB-4D76-A9F7-0135426F9A2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3589A5A5-D94A-404D-A669-1A64C32D40C9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38200" y="632938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20058C57-3F4D-48F0-88DD-D716F564CC29}" type="datetime4">
              <a:rPr lang="en-US" smtClean="0"/>
              <a:t>June 2, 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5219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ight Triangle 9">
            <a:extLst>
              <a:ext uri="{FF2B5EF4-FFF2-40B4-BE49-F238E27FC236}">
                <a16:creationId xmlns:a16="http://schemas.microsoft.com/office/drawing/2014/main" id="{3A2B8FCD-D57E-49F5-AAFB-F203512F5B39}"/>
              </a:ext>
            </a:extLst>
          </p:cNvPr>
          <p:cNvSpPr/>
          <p:nvPr/>
        </p:nvSpPr>
        <p:spPr>
          <a:xfrm>
            <a:off x="0" y="0"/>
            <a:ext cx="5183188" cy="6899816"/>
          </a:xfrm>
          <a:custGeom>
            <a:avLst/>
            <a:gdLst>
              <a:gd name="connsiteX0" fmla="*/ 0 w 5663821"/>
              <a:gd name="connsiteY0" fmla="*/ 6858000 h 6858000"/>
              <a:gd name="connsiteX1" fmla="*/ 0 w 5663821"/>
              <a:gd name="connsiteY1" fmla="*/ 0 h 6858000"/>
              <a:gd name="connsiteX2" fmla="*/ 5663821 w 5663821"/>
              <a:gd name="connsiteY2" fmla="*/ 6858000 h 6858000"/>
              <a:gd name="connsiteX3" fmla="*/ 0 w 5663821"/>
              <a:gd name="connsiteY3" fmla="*/ 6858000 h 6858000"/>
              <a:gd name="connsiteX0" fmla="*/ 0 w 5663821"/>
              <a:gd name="connsiteY0" fmla="*/ 6858000 h 6858000"/>
              <a:gd name="connsiteX1" fmla="*/ 0 w 5663821"/>
              <a:gd name="connsiteY1" fmla="*/ 0 h 6858000"/>
              <a:gd name="connsiteX2" fmla="*/ 222913 w 5663821"/>
              <a:gd name="connsiteY2" fmla="*/ 231733 h 6858000"/>
              <a:gd name="connsiteX3" fmla="*/ 5663821 w 5663821"/>
              <a:gd name="connsiteY3" fmla="*/ 6858000 h 6858000"/>
              <a:gd name="connsiteX4" fmla="*/ 0 w 5663821"/>
              <a:gd name="connsiteY4" fmla="*/ 6858000 h 6858000"/>
              <a:gd name="connsiteX0" fmla="*/ 0 w 5663821"/>
              <a:gd name="connsiteY0" fmla="*/ 6858000 h 6858000"/>
              <a:gd name="connsiteX1" fmla="*/ 0 w 5663821"/>
              <a:gd name="connsiteY1" fmla="*/ 0 h 6858000"/>
              <a:gd name="connsiteX2" fmla="*/ 2502089 w 5663821"/>
              <a:gd name="connsiteY2" fmla="*/ 231733 h 6858000"/>
              <a:gd name="connsiteX3" fmla="*/ 5663821 w 5663821"/>
              <a:gd name="connsiteY3" fmla="*/ 6858000 h 6858000"/>
              <a:gd name="connsiteX4" fmla="*/ 0 w 5663821"/>
              <a:gd name="connsiteY4" fmla="*/ 6858000 h 6858000"/>
              <a:gd name="connsiteX0" fmla="*/ 0 w 5663821"/>
              <a:gd name="connsiteY0" fmla="*/ 6858000 h 6858000"/>
              <a:gd name="connsiteX1" fmla="*/ 0 w 5663821"/>
              <a:gd name="connsiteY1" fmla="*/ 0 h 6858000"/>
              <a:gd name="connsiteX2" fmla="*/ 4235355 w 5663821"/>
              <a:gd name="connsiteY2" fmla="*/ 27017 h 6858000"/>
              <a:gd name="connsiteX3" fmla="*/ 5663821 w 5663821"/>
              <a:gd name="connsiteY3" fmla="*/ 6858000 h 6858000"/>
              <a:gd name="connsiteX4" fmla="*/ 0 w 5663821"/>
              <a:gd name="connsiteY4" fmla="*/ 6858000 h 6858000"/>
              <a:gd name="connsiteX0" fmla="*/ 0 w 6318913"/>
              <a:gd name="connsiteY0" fmla="*/ 6858000 h 6885295"/>
              <a:gd name="connsiteX1" fmla="*/ 0 w 6318913"/>
              <a:gd name="connsiteY1" fmla="*/ 0 h 6885295"/>
              <a:gd name="connsiteX2" fmla="*/ 4235355 w 6318913"/>
              <a:gd name="connsiteY2" fmla="*/ 27017 h 6885295"/>
              <a:gd name="connsiteX3" fmla="*/ 6318913 w 6318913"/>
              <a:gd name="connsiteY3" fmla="*/ 6885295 h 6885295"/>
              <a:gd name="connsiteX4" fmla="*/ 0 w 6318913"/>
              <a:gd name="connsiteY4" fmla="*/ 6858000 h 6885295"/>
              <a:gd name="connsiteX0" fmla="*/ 0 w 6318913"/>
              <a:gd name="connsiteY0" fmla="*/ 6858000 h 6885295"/>
              <a:gd name="connsiteX1" fmla="*/ 0 w 6318913"/>
              <a:gd name="connsiteY1" fmla="*/ 0 h 6885295"/>
              <a:gd name="connsiteX2" fmla="*/ 4235355 w 6318913"/>
              <a:gd name="connsiteY2" fmla="*/ 27017 h 6885295"/>
              <a:gd name="connsiteX3" fmla="*/ 6318913 w 6318913"/>
              <a:gd name="connsiteY3" fmla="*/ 6885295 h 6885295"/>
              <a:gd name="connsiteX4" fmla="*/ 0 w 6318913"/>
              <a:gd name="connsiteY4" fmla="*/ 6858000 h 6885295"/>
              <a:gd name="connsiteX0" fmla="*/ 0 w 6318913"/>
              <a:gd name="connsiteY0" fmla="*/ 6858000 h 7167442"/>
              <a:gd name="connsiteX1" fmla="*/ 0 w 6318913"/>
              <a:gd name="connsiteY1" fmla="*/ 0 h 7167442"/>
              <a:gd name="connsiteX2" fmla="*/ 4235355 w 6318913"/>
              <a:gd name="connsiteY2" fmla="*/ 27017 h 7167442"/>
              <a:gd name="connsiteX3" fmla="*/ 6318913 w 6318913"/>
              <a:gd name="connsiteY3" fmla="*/ 6885295 h 7167442"/>
              <a:gd name="connsiteX4" fmla="*/ 0 w 6318913"/>
              <a:gd name="connsiteY4" fmla="*/ 6858000 h 7167442"/>
              <a:gd name="connsiteX0" fmla="*/ 0 w 6318927"/>
              <a:gd name="connsiteY0" fmla="*/ 6858000 h 6885889"/>
              <a:gd name="connsiteX1" fmla="*/ 0 w 6318927"/>
              <a:gd name="connsiteY1" fmla="*/ 0 h 6885889"/>
              <a:gd name="connsiteX2" fmla="*/ 4235355 w 6318927"/>
              <a:gd name="connsiteY2" fmla="*/ 27017 h 6885889"/>
              <a:gd name="connsiteX3" fmla="*/ 6318913 w 6318927"/>
              <a:gd name="connsiteY3" fmla="*/ 6885295 h 6885889"/>
              <a:gd name="connsiteX4" fmla="*/ 0 w 6318927"/>
              <a:gd name="connsiteY4" fmla="*/ 6858000 h 6885889"/>
              <a:gd name="connsiteX0" fmla="*/ 0 w 6318927"/>
              <a:gd name="connsiteY0" fmla="*/ 6871927 h 6899816"/>
              <a:gd name="connsiteX1" fmla="*/ 0 w 6318927"/>
              <a:gd name="connsiteY1" fmla="*/ 13927 h 6899816"/>
              <a:gd name="connsiteX2" fmla="*/ 4235356 w 6318927"/>
              <a:gd name="connsiteY2" fmla="*/ 0 h 6899816"/>
              <a:gd name="connsiteX3" fmla="*/ 6318913 w 6318927"/>
              <a:gd name="connsiteY3" fmla="*/ 6899222 h 6899816"/>
              <a:gd name="connsiteX4" fmla="*/ 0 w 6318927"/>
              <a:gd name="connsiteY4" fmla="*/ 6871927 h 6899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18927" h="6899816">
                <a:moveTo>
                  <a:pt x="0" y="6871927"/>
                </a:moveTo>
                <a:lnTo>
                  <a:pt x="0" y="13927"/>
                </a:lnTo>
                <a:lnTo>
                  <a:pt x="4235356" y="0"/>
                </a:lnTo>
                <a:lnTo>
                  <a:pt x="6318913" y="6899222"/>
                </a:lnTo>
                <a:cubicBezTo>
                  <a:pt x="6328012" y="6903771"/>
                  <a:pt x="2106304" y="6881025"/>
                  <a:pt x="0" y="687192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577C04-4A50-4C4B-AA95-192C4B0CE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1310185"/>
            <a:ext cx="2820988" cy="1633632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9A6BC5-E925-458F-85C4-60399C807B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0D9D04-90B1-4518-A02F-17DFC3D9DD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039508"/>
            <a:ext cx="3322779" cy="3098492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4F177E-AF31-43FE-8624-264903E1A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96088" y="6329382"/>
            <a:ext cx="4114800" cy="365125"/>
          </a:xfrm>
        </p:spPr>
        <p:txBody>
          <a:bodyPr/>
          <a:lstStyle/>
          <a:p>
            <a:r>
              <a:rPr lang="en-US"/>
              <a:t>SWAN Library Services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4DA81C-9F81-4F4C-8D4F-EC4916210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A610F-65FB-4D76-A9F7-0135426F9A2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1DDE87F0-FDA3-4FB0-ADC9-CD108984D8BE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38200" y="632938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AC9A6078-8DFC-4B18-8A7E-32B506F12B8C}" type="datetime4">
              <a:rPr lang="en-US" smtClean="0"/>
              <a:t>June 2, 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69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-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55E85-9FCB-4CD8-A587-B5DBC47D02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8991" y="2150492"/>
            <a:ext cx="7406184" cy="2387600"/>
          </a:xfrm>
        </p:spPr>
        <p:txBody>
          <a:bodyPr anchor="b"/>
          <a:lstStyle>
            <a:lvl1pPr algn="l">
              <a:defRPr sz="6000"/>
            </a:lvl1pPr>
          </a:lstStyle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7BEA46-D9AF-4EB0-A234-8DE326DB24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8991" y="4707508"/>
            <a:ext cx="740618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30317738-FF21-47C7-BA4C-E2EC43F9B334}"/>
              </a:ext>
            </a:extLst>
          </p:cNvPr>
          <p:cNvSpPr/>
          <p:nvPr/>
        </p:nvSpPr>
        <p:spPr>
          <a:xfrm flipH="1" flipV="1">
            <a:off x="7710985" y="0"/>
            <a:ext cx="4481015" cy="6858000"/>
          </a:xfrm>
          <a:prstGeom prst="rt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FB7322D7-2E8F-4B8C-9745-7236C0768D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136" y="740281"/>
            <a:ext cx="1751315" cy="183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085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-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55E85-9FCB-4CD8-A587-B5DBC47D02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8991" y="2150492"/>
            <a:ext cx="7406184" cy="2387600"/>
          </a:xfrm>
        </p:spPr>
        <p:txBody>
          <a:bodyPr anchor="b"/>
          <a:lstStyle>
            <a:lvl1pPr algn="l">
              <a:defRPr sz="6000"/>
            </a:lvl1pPr>
          </a:lstStyle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7BEA46-D9AF-4EB0-A234-8DE326DB24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8991" y="4707508"/>
            <a:ext cx="740618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30317738-FF21-47C7-BA4C-E2EC43F9B334}"/>
              </a:ext>
            </a:extLst>
          </p:cNvPr>
          <p:cNvSpPr/>
          <p:nvPr/>
        </p:nvSpPr>
        <p:spPr>
          <a:xfrm flipH="1" flipV="1">
            <a:off x="7710984" y="0"/>
            <a:ext cx="4481015" cy="6858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FB7322D7-2E8F-4B8C-9745-7236C0768D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136" y="740281"/>
            <a:ext cx="1751315" cy="183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782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55E85-9FCB-4CD8-A587-B5DBC47D02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8991" y="2150492"/>
            <a:ext cx="7406184" cy="2387600"/>
          </a:xfrm>
        </p:spPr>
        <p:txBody>
          <a:bodyPr anchor="b"/>
          <a:lstStyle>
            <a:lvl1pPr algn="l">
              <a:defRPr sz="6000"/>
            </a:lvl1pPr>
          </a:lstStyle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7BEA46-D9AF-4EB0-A234-8DE326DB24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8991" y="4707508"/>
            <a:ext cx="740618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30317738-FF21-47C7-BA4C-E2EC43F9B334}"/>
              </a:ext>
            </a:extLst>
          </p:cNvPr>
          <p:cNvSpPr/>
          <p:nvPr/>
        </p:nvSpPr>
        <p:spPr>
          <a:xfrm flipH="1" flipV="1">
            <a:off x="7710984" y="0"/>
            <a:ext cx="4481015" cy="6858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FB7322D7-2E8F-4B8C-9745-7236C0768D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136" y="740281"/>
            <a:ext cx="1751315" cy="183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300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82DC7B-633D-48CE-8692-749FA60A82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7D194A-9AC6-43D0-B5EC-2ACD23E3F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SWAN Library Services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88383E-4531-4F02-9CF7-FDD0AE6F4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A610F-65FB-4D76-A9F7-0135426F9A2E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9A81105-84AC-494D-95F4-BC910DBF6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B73FDD12-27FA-4A61-8C72-3334D4E70A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2938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A99684E3-A0FF-49CA-B05E-EC4BBEDCAE69}" type="datetime4">
              <a:rPr lang="en-US" smtClean="0"/>
              <a:t>June 2, 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37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-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9FD00A4-A0AB-4044-9167-74A9737CA2BC}"/>
              </a:ext>
            </a:extLst>
          </p:cNvPr>
          <p:cNvSpPr/>
          <p:nvPr userDrawn="1"/>
        </p:nvSpPr>
        <p:spPr>
          <a:xfrm>
            <a:off x="0" y="1709739"/>
            <a:ext cx="11360150" cy="27850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FD280C-DDF5-4D3E-81C7-4A036BF38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362006"/>
          </a:xfrm>
        </p:spPr>
        <p:txBody>
          <a:bodyPr anchor="b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4A3DD7-7945-497B-A62C-583B78AF01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99296"/>
            <a:ext cx="10515600" cy="1422114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A21A10-E1FA-4A6B-AC65-A28DA3C38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SWAN Library Services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0AE72D5E-E03C-4FC7-8731-E2196ED23E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2938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13396ADE-9909-4D89-85AF-2BEE99A3BE82}" type="datetime4">
              <a:rPr lang="en-US" smtClean="0"/>
              <a:t>June 2, 2022</a:t>
            </a:fld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D7D384A-F7E8-4567-BA95-00691C9ED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6006" y="6329381"/>
            <a:ext cx="532263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FAA610F-65FB-4D76-A9F7-0135426F9A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25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9FD00A4-A0AB-4044-9167-74A9737CA2BC}"/>
              </a:ext>
            </a:extLst>
          </p:cNvPr>
          <p:cNvSpPr/>
          <p:nvPr/>
        </p:nvSpPr>
        <p:spPr>
          <a:xfrm>
            <a:off x="0" y="1709739"/>
            <a:ext cx="11360150" cy="27850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FD280C-DDF5-4D3E-81C7-4A036BF38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362006"/>
          </a:xfrm>
        </p:spPr>
        <p:txBody>
          <a:bodyPr anchor="b"/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4A3DD7-7945-497B-A62C-583B78AF01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99296"/>
            <a:ext cx="10515600" cy="1422114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A21A10-E1FA-4A6B-AC65-A28DA3C38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SWAN Library Services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659C5715-F3E7-4D38-8EB4-FB5A7CD495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2938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38D10E8-F5EF-4030-9DD4-58F7E5E696F1}" type="datetime4">
              <a:rPr lang="en-US" smtClean="0"/>
              <a:t>June 2, 2022</a:t>
            </a:fld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13F4682-70F7-47FD-9D78-36447294D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6006" y="6329381"/>
            <a:ext cx="532263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FAA610F-65FB-4D76-A9F7-0135426F9A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976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1_Section Header-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9FD00A4-A0AB-4044-9167-74A9737CA2BC}"/>
              </a:ext>
            </a:extLst>
          </p:cNvPr>
          <p:cNvSpPr/>
          <p:nvPr/>
        </p:nvSpPr>
        <p:spPr>
          <a:xfrm>
            <a:off x="0" y="1709739"/>
            <a:ext cx="11360150" cy="278508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FD280C-DDF5-4D3E-81C7-4A036BF38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362006"/>
          </a:xfrm>
        </p:spPr>
        <p:txBody>
          <a:bodyPr anchor="b"/>
          <a:lstStyle>
            <a:lvl1pPr>
              <a:defRPr lang="en-US" dirty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4A3DD7-7945-497B-A62C-583B78AF01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99296"/>
            <a:ext cx="10515600" cy="1422114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A21A10-E1FA-4A6B-AC65-A28DA3C38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SWAN Library Services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D9FFE8B7-AC69-42B9-9B36-E352CE095E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2938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ADB9304-2271-43F1-84BE-A04666C2680B}" type="datetime4">
              <a:rPr lang="en-US" smtClean="0"/>
              <a:t>June 2, 2022</a:t>
            </a:fld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71ABEB1-A9F1-4315-B8B7-365CA9544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6006" y="6329381"/>
            <a:ext cx="532263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FAA610F-65FB-4D76-A9F7-0135426F9A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043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4F449A-758A-4296-A93B-B1F55F700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9A5C32-29DA-4B8E-9CB7-D898F32AC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433256-9D2E-4147-B784-5AB6832EFA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57600" y="632938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SWAN Library Services</a:t>
            </a:r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40BA4F24-E363-4102-AE6A-B8348B2CA01E}"/>
              </a:ext>
            </a:extLst>
          </p:cNvPr>
          <p:cNvSpPr/>
          <p:nvPr/>
        </p:nvSpPr>
        <p:spPr>
          <a:xfrm rot="5400000" flipH="1" flipV="1">
            <a:off x="10606588" y="5272587"/>
            <a:ext cx="1842448" cy="1328380"/>
          </a:xfrm>
          <a:prstGeom prst="rtTriangl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5004CB-3916-4B2C-93CE-D019A4B57E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6006" y="6329381"/>
            <a:ext cx="5322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fld id="{1FAA610F-65FB-4D76-A9F7-0135426F9A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7FE394-EB20-449A-855A-8C51B7CADC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2938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3FA3ECAF-574B-4E90-9C13-32DCAA13B527}" type="datetime4">
              <a:rPr lang="en-US" smtClean="0"/>
              <a:t>June 2, 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471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6" r:id="rId1"/>
    <p:sldLayoutId id="2147484013" r:id="rId2"/>
    <p:sldLayoutId id="2147484014" r:id="rId3"/>
    <p:sldLayoutId id="2147484015" r:id="rId4"/>
    <p:sldLayoutId id="2147484016" r:id="rId5"/>
    <p:sldLayoutId id="2147483985" r:id="rId6"/>
    <p:sldLayoutId id="2147483986" r:id="rId7"/>
    <p:sldLayoutId id="2147484002" r:id="rId8"/>
    <p:sldLayoutId id="2147484001" r:id="rId9"/>
    <p:sldLayoutId id="2147484003" r:id="rId10"/>
    <p:sldLayoutId id="2147484004" r:id="rId11"/>
    <p:sldLayoutId id="2147483987" r:id="rId12"/>
    <p:sldLayoutId id="2147483988" r:id="rId13"/>
    <p:sldLayoutId id="2147483989" r:id="rId14"/>
    <p:sldLayoutId id="2147483990" r:id="rId15"/>
    <p:sldLayoutId id="2147483991" r:id="rId16"/>
    <p:sldLayoutId id="2147484006" r:id="rId17"/>
    <p:sldLayoutId id="2147484007" r:id="rId18"/>
    <p:sldLayoutId id="2147484008" r:id="rId19"/>
    <p:sldLayoutId id="2147484005" r:id="rId20"/>
    <p:sldLayoutId id="2147483999" r:id="rId21"/>
    <p:sldLayoutId id="2147483992" r:id="rId22"/>
    <p:sldLayoutId id="2147484009" r:id="rId23"/>
    <p:sldLayoutId id="2147484012" r:id="rId24"/>
    <p:sldLayoutId id="2147484011" r:id="rId25"/>
    <p:sldLayoutId id="2147484010" r:id="rId2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lga.gov/legislation/BillStatus_pf.asp?DocNum=3497&amp;DocTypeID=SB&amp;LegID=138449&amp;GAID=16&amp;SessionID=110&amp;GA=102" TargetMode="Externa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3.xml"/><Relationship Id="rId5" Type="http://schemas.openxmlformats.org/officeDocument/2006/relationships/image" Target="../media/image11.png"/><Relationship Id="rId4" Type="http://schemas.openxmlformats.org/officeDocument/2006/relationships/hyperlink" Target="https://support.swanlibraries.net/documentation/86701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1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ctlibraryassociation.org/meetinginfo.php?id=480&amp;ts=1646165160" TargetMode="External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20.xml"/><Relationship Id="rId6" Type="http://schemas.openxmlformats.org/officeDocument/2006/relationships/hyperlink" Target="https://fs8.formsite.com/SWANServices/empower/index.html" TargetMode="External"/><Relationship Id="rId5" Type="http://schemas.openxmlformats.org/officeDocument/2006/relationships/hyperlink" Target="https://pinnaclelibraries.org/roadtrip" TargetMode="External"/><Relationship Id="rId4" Type="http://schemas.openxmlformats.org/officeDocument/2006/relationships/hyperlink" Target="https://multilibrarygeocache.weebly.com/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na1-microstrategy.bc.sirsidynix.net/bcanalytics/asp/Main.aspx?evt=3140&amp;src=Main.aspx.3140&amp;documentID=1319C16F11ECDDFA382C0080EF2535E4&amp;Server=BCA-MICROSTRAT2-2&amp;Project=BCA%20SWANLIBS&amp;Port=0&amp;share=1" TargetMode="Externa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50EF8-2200-4129-8424-313D11C3CF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SWAN Quarterly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ACB4E9-4212-4291-8E9F-7C29C2B607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8991" y="4798948"/>
            <a:ext cx="7406184" cy="1655762"/>
          </a:xfrm>
        </p:spPr>
        <p:txBody>
          <a:bodyPr/>
          <a:lstStyle/>
          <a:p>
            <a:r>
              <a:rPr lang="en-US" dirty="0"/>
              <a:t>June 2, 2022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64033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6922573-07D2-5567-10A4-43D6EABA4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SWAN Library Services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02A19D-47E7-BC45-8092-18A238953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A610F-65FB-4D76-A9F7-0135426F9A2E}" type="slidenum">
              <a:rPr lang="en-US" smtClean="0"/>
              <a:t>10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B3350E3-B3B9-2E9B-B130-B601404BB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Choose view, filter, download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B161CD-3359-77B6-5DAF-1C2C355BA38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EE7B571-5521-4B40-BCCB-691A46A883E4}" type="datetime4">
              <a:rPr lang="en-US" smtClean="0"/>
              <a:t>June 2, 2022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ECE7EC0-F791-D836-F570-D4493854DC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173" y="1690688"/>
            <a:ext cx="10097654" cy="390569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CF29F3-4E13-D252-EF47-7F6111E0C2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4209" y="4511658"/>
            <a:ext cx="5052846" cy="1695178"/>
          </a:xfrm>
          <a:solidFill>
            <a:schemeClr val="bg2"/>
          </a:solidFill>
          <a:ln w="25400"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Select view/page in chapter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Filter to your library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Download data, if desired for analysis outside of BcAnalytics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395863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6922573-07D2-5567-10A4-43D6EABA4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SWAN Library Services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02A19D-47E7-BC45-8092-18A238953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A610F-65FB-4D76-A9F7-0135426F9A2E}" type="slidenum">
              <a:rPr lang="en-US" smtClean="0"/>
              <a:t>11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B3350E3-B3B9-2E9B-B130-B601404BB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Monthly Comparison Side by Side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B161CD-3359-77B6-5DAF-1C2C355BA38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EE7B571-5521-4B40-BCCB-691A46A883E4}" type="datetime4">
              <a:rPr lang="en-US" smtClean="0"/>
              <a:t>June 2, 2022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FC55C87-A2AC-EB39-8CCD-61AA8A02E4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030"/>
            <a:ext cx="12192000" cy="68019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73553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6922573-07D2-5567-10A4-43D6EABA4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SWAN Library Services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02A19D-47E7-BC45-8092-18A238953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A610F-65FB-4D76-A9F7-0135426F9A2E}" type="slidenum">
              <a:rPr lang="en-US" smtClean="0"/>
              <a:t>12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B3350E3-B3B9-2E9B-B130-B601404BB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Monthly Comparison Percentage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B161CD-3359-77B6-5DAF-1C2C355BA38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EE7B571-5521-4B40-BCCB-691A46A883E4}" type="datetime4">
              <a:rPr lang="en-US" smtClean="0"/>
              <a:t>June 2, 2022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303EF9-C782-8F2D-FF7B-40EC24F192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904"/>
            <a:ext cx="12192000" cy="682419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455916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6922573-07D2-5567-10A4-43D6EABA4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SWAN Library Services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02A19D-47E7-BC45-8092-18A238953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A610F-65FB-4D76-A9F7-0135426F9A2E}" type="slidenum">
              <a:rPr lang="en-US" smtClean="0"/>
              <a:t>13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B3350E3-B3B9-2E9B-B130-B601404BB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Monthly Comparison Stacked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B161CD-3359-77B6-5DAF-1C2C355BA38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EE7B571-5521-4B40-BCCB-691A46A883E4}" type="datetime4">
              <a:rPr lang="en-US" smtClean="0"/>
              <a:t>June 2, 2022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B92DC18-66A2-2360-BA54-64755403F1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775"/>
            <a:ext cx="12192000" cy="684244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598808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6922573-07D2-5567-10A4-43D6EABA4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SWAN Library Services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02A19D-47E7-BC45-8092-18A238953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A610F-65FB-4D76-A9F7-0135426F9A2E}" type="slidenum">
              <a:rPr lang="en-US" smtClean="0"/>
              <a:t>14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B3350E3-B3B9-2E9B-B130-B601404BB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Monthly Line Comparison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B161CD-3359-77B6-5DAF-1C2C355BA38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EE7B571-5521-4B40-BCCB-691A46A883E4}" type="datetime4">
              <a:rPr lang="en-US" smtClean="0"/>
              <a:t>June 2, 2022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4A5D99-A509-074C-DB9C-44177A3FA4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0"/>
            <a:ext cx="12192000" cy="68574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843945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hart, bar chart&#10;&#10;Description automatically generated">
            <a:extLst>
              <a:ext uri="{FF2B5EF4-FFF2-40B4-BE49-F238E27FC236}">
                <a16:creationId xmlns:a16="http://schemas.microsoft.com/office/drawing/2014/main" id="{EEDC2511-D93B-4372-0FFB-4233B3E0B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1179" y="1825625"/>
            <a:ext cx="9669642" cy="4351338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57FD6D-1B1B-6DD1-50F6-4D306F6CA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57600" y="6329382"/>
            <a:ext cx="411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SWAN Library Services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5AADCA-4D9E-1AE1-9E2C-C2A5C3BCF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6006" y="6329381"/>
            <a:ext cx="53226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FAA610F-65FB-4D76-A9F7-0135426F9A2E}" type="slidenum">
              <a:rPr lang="en-US" smtClean="0"/>
              <a:pPr>
                <a:spcAft>
                  <a:spcPts val="600"/>
                </a:spcAft>
              </a:pPr>
              <a:t>15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8E7B1CF-04B1-35D7-F110-82DAB55A9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More years, more data – longer to process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8C474EBB-96C6-6417-176E-B4BCC0B1DB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2938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99684E3-A0FF-49CA-B05E-EC4BBEDCAE69}" type="datetime4">
              <a:rPr lang="en-US" smtClean="0"/>
              <a:pPr>
                <a:spcAft>
                  <a:spcPts val="600"/>
                </a:spcAft>
              </a:pPr>
              <a:t>June 2, 2022</a:t>
            </a:fld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0EE39F3-9595-0AC1-CC7A-4D9B5B4529AD}"/>
              </a:ext>
            </a:extLst>
          </p:cNvPr>
          <p:cNvSpPr/>
          <p:nvPr/>
        </p:nvSpPr>
        <p:spPr>
          <a:xfrm>
            <a:off x="508000" y="4221018"/>
            <a:ext cx="2484582" cy="18472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Do Directors want a targeted webinar featuring this dossier?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863729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B68A481-CEAE-0B15-3542-062C5DA85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Library cards for nonresidents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E6EB993-B16A-D204-56C0-411E224DED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EADCB7-A5C9-0A08-5A8D-211C7E26E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SWAN Library Services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99F7BA-B207-1FC1-5A85-D99C5124890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38D10E8-F5EF-4030-9DD4-58F7E5E696F1}" type="datetime4">
              <a:rPr lang="en-US" smtClean="0"/>
              <a:t>June 2, 2022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EEA711-1FC3-1229-4A67-A420A5B0F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A610F-65FB-4D76-A9F7-0135426F9A2E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9866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91E58CF1-A32F-2EDC-A47D-14F24C3D7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SB3497 5/13/2022</a:t>
            </a:r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022892A-17F7-C475-D279-0AEB922008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9668" y="1722301"/>
            <a:ext cx="5446332" cy="4351338"/>
          </a:xfrm>
        </p:spPr>
        <p:txBody>
          <a:bodyPr>
            <a:normAutofit/>
          </a:bodyPr>
          <a:lstStyle/>
          <a:p>
            <a:r>
              <a:rPr lang="en-US" dirty="0"/>
              <a:t>Library Board must approve waiver (local library decision)</a:t>
            </a:r>
          </a:p>
          <a:p>
            <a:r>
              <a:rPr lang="en-US" dirty="0"/>
              <a:t>If approved locally,</a:t>
            </a:r>
          </a:p>
          <a:p>
            <a:pPr lvl="1"/>
            <a:r>
              <a:rPr lang="en-US" dirty="0"/>
              <a:t>Create Non-Resident card per library policy</a:t>
            </a:r>
          </a:p>
          <a:p>
            <a:pPr lvl="1"/>
            <a:r>
              <a:rPr lang="en-US" dirty="0"/>
              <a:t>User Category3 = UNDER18_NF</a:t>
            </a:r>
          </a:p>
          <a:p>
            <a:pPr lvl="1"/>
            <a:r>
              <a:rPr lang="en-US" dirty="0"/>
              <a:t>Update your library status listing in Library Learning site (L2)</a:t>
            </a:r>
          </a:p>
          <a:p>
            <a:pPr marL="0" indent="0">
              <a:buNone/>
            </a:pPr>
            <a:r>
              <a:rPr lang="en-US" dirty="0">
                <a:hlinkClick r:id="rId4"/>
              </a:rPr>
              <a:t>https://support.swanlibraries.net/documentation/86701</a:t>
            </a:r>
            <a:r>
              <a:rPr lang="en-US" dirty="0"/>
              <a:t>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A4CB8A-D2BD-FF04-C02F-5AC35B053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SWAN Library Services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7A95E2-4DCB-027A-C378-0809EFC84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A610F-65FB-4D76-A9F7-0135426F9A2E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347C3D-83CB-EC71-7CF5-B788C15D1488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2ADB9304-2271-43F1-84BE-A04666C2680B}" type="datetime4">
              <a:rPr lang="en-US" smtClean="0"/>
              <a:t>June 2, 2022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0A95AD-511C-4943-09B3-C5E4037EA18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83668" y="463973"/>
            <a:ext cx="5446332" cy="57375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70660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3268B8B-0075-9279-BF24-BEAA87A58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SWAN Community Forums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C188096-C261-B601-4AEC-A335BCEC61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CDDC77-686B-7822-313B-E11765FCB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SWAN Library Services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E73421-2A2E-AD88-AAA5-177052A72D9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ADB9304-2271-43F1-84BE-A04666C2680B}" type="datetime4">
              <a:rPr lang="en-US" smtClean="0"/>
              <a:t>June 2, 2022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0D90F4-2244-B768-AE18-4FF54507D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A610F-65FB-4D76-A9F7-0135426F9A2E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9404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7807D58-8D2F-B92F-A757-A6A9E4362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Birds of a Feather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2E8FC5B-9A96-CA3B-D4E9-D2E5D5EF129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32475" y="987425"/>
            <a:ext cx="4873625" cy="487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AC3C897-0E46-CD8E-4E6F-54C8E76A82B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SWAN Community Forums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561630-BFDF-5909-0F76-D98172749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SWAN Library Services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470166-E293-6BFB-3427-5FB6536C4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A610F-65FB-4D76-A9F7-0135426F9A2E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A52158-8268-96CE-6411-001115088B5E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238D10E8-F5EF-4030-9DD4-58F7E5E696F1}" type="datetime4">
              <a:rPr lang="en-US" smtClean="0"/>
              <a:t>June 2, 2022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99240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A62A9-E514-41CB-8FB1-1F70EBE0C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185930-0162-4E4F-8F37-5CED659EC4A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Call to Order and Welcome</a:t>
            </a:r>
            <a:endParaRPr lang="en-US" sz="1800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Public Comment</a:t>
            </a:r>
            <a:endParaRPr lang="en-US" sz="1800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Introduction of New Library Directors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2022 SWAN Board Election results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Library performance metrics: a comparison against 2019 data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Library cards for nonresidents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Birds of a Feather: SWAN Community Forums update</a:t>
            </a:r>
            <a:endParaRPr lang="en-US" sz="1800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28C3D9-C1F6-43C6-9D39-B3BB781DC63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 startAt="8"/>
            </a:pPr>
            <a:r>
              <a:rPr lang="en-US" sz="1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SWAN Training &amp; Learning Management System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 startAt="8"/>
            </a:pPr>
            <a:r>
              <a:rPr lang="en-US" sz="1800" dirty="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SWAN “Libraries Empower Connection” (Passport) Idea 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 startAt="8"/>
            </a:pPr>
            <a:r>
              <a:rPr lang="en-US" sz="1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Announcements &amp; Questions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 startAt="8"/>
            </a:pPr>
            <a:endParaRPr lang="en-US" sz="1800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545946-1A9D-4A44-AF3C-EFF58864E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8E252-A4C9-4825-B6A7-DD4A52002440}" type="slidenum">
              <a:rPr lang="en-US" smtClean="0"/>
              <a:t>2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47081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CAC006-5762-450D-67AA-24311A1A8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SWAN Library Services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2944BA-9E1A-BE3C-8AA1-BA3134D51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A610F-65FB-4D76-A9F7-0135426F9A2E}" type="slidenum">
              <a:rPr lang="en-US" smtClean="0"/>
              <a:t>20</a:t>
            </a:fld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9DBFF5-9F7F-42ED-8A69-445EA90DAFF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9D110A1-1339-49BC-A0D7-38CE24E36754}" type="datetime4">
              <a:rPr lang="en-US" smtClean="0"/>
              <a:t>June 2, 2022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BF96B0-B64A-F0CD-0883-D5FBDA73C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2189" y="291488"/>
            <a:ext cx="2552381" cy="219047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5E2B705-9C6C-C7A4-F57A-763A1CD346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7936" y="2443869"/>
            <a:ext cx="2476190" cy="217142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44D9A8C-7726-EADC-6A89-A6AB5A8E81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3232" y="300632"/>
            <a:ext cx="2552381" cy="215238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B2FDC33-EC90-E94C-A0D7-9E2946B853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78788" y="2415298"/>
            <a:ext cx="2571429" cy="2200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F6D9872-01D7-6FE1-F940-614DB2783E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06761" y="242350"/>
            <a:ext cx="2552381" cy="2238095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11A619C-08AC-A488-82D0-C512554A37D0}"/>
              </a:ext>
            </a:extLst>
          </p:cNvPr>
          <p:cNvSpPr/>
          <p:nvPr/>
        </p:nvSpPr>
        <p:spPr>
          <a:xfrm>
            <a:off x="1170432" y="4736592"/>
            <a:ext cx="8754138" cy="12435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Are there other common 3</a:t>
            </a:r>
            <a:r>
              <a:rPr lang="en-US" baseline="30000" dirty="0"/>
              <a:t>rd</a:t>
            </a:r>
            <a:r>
              <a:rPr lang="en-US" dirty="0"/>
              <a:t> party services and resources where library </a:t>
            </a:r>
            <a:br>
              <a:rPr lang="en-US" dirty="0"/>
            </a:br>
            <a:r>
              <a:rPr lang="en-US" dirty="0"/>
              <a:t>sharing would be beneficial?  If so, let us know and we will create - </a:t>
            </a: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D684EB33-DB3C-AFF3-5458-3A59F0869F5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7453" y="4877458"/>
            <a:ext cx="961852" cy="9618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10442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952141B-AC9E-406D-C3A2-A3E5F70A6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SWAN Training &amp; Learning Management System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8C8A15D-957E-466C-B65A-8EEA7C4195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53C9C2-3DE8-D13A-0575-AA46F6835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SWAN Library Services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EC6180-38D6-474C-22E0-BFBF14B4629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29B648E-B581-423D-9B17-BE3736B2CEBE}" type="datetime4">
              <a:rPr lang="en-US" smtClean="0"/>
              <a:t>June 2, 2022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44A317-C80B-941D-2C08-5D284F16C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A610F-65FB-4D76-A9F7-0135426F9A2E}" type="slidenum">
              <a:rPr lang="en-US" smtClean="0"/>
              <a:pPr/>
              <a:t>21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960279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22D30C7-BA3B-91F2-751E-E688D275B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Surpassed 1</a:t>
            </a:r>
            <a:r>
              <a:rPr lang="en-US" baseline="30000" dirty="0"/>
              <a:t>st</a:t>
            </a:r>
            <a:r>
              <a:rPr lang="en-US" dirty="0"/>
              <a:t> year projections in 5 months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9F0FDCC-6812-C9EA-EE63-9568689518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25910" y="3526719"/>
            <a:ext cx="4116932" cy="243998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Crystal Vela, Consultant, User Experience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Subject Matter Expert: Patron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Claudia Nickson, Consultant, Bibliographic Services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Subject Matter Expert: Technical Services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3E33AC-3D89-DDAA-74BA-7A006AEA1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SWAN Library Services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529CE9-8833-C9B4-0DEF-9F7C8FB26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A610F-65FB-4D76-A9F7-0135426F9A2E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127DD3-32DB-EF0C-AA4D-C444446697EE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1ADDB7A-9C8D-4E10-91A4-D9693DD7523A}" type="datetime4">
              <a:rPr lang="en-US" smtClean="0"/>
              <a:t>June 2, 2022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09EE31-06AB-09D7-84BA-E5B9B63DD31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1400" y="134468"/>
            <a:ext cx="4533333" cy="23333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833B88A-0ABF-0394-6988-BADEB662CC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1885" y="3189018"/>
            <a:ext cx="4866667" cy="278095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14AE6E3-8657-573E-C7AC-8A2DAE4249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6769" y="225890"/>
            <a:ext cx="3580952" cy="1361905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8234C35-BBB0-EB77-A1BE-161C8CB687FB}"/>
              </a:ext>
            </a:extLst>
          </p:cNvPr>
          <p:cNvSpPr/>
          <p:nvPr/>
        </p:nvSpPr>
        <p:spPr>
          <a:xfrm>
            <a:off x="6135057" y="1820108"/>
            <a:ext cx="3959352" cy="10430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Maintaining our high completion rate of 62%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834355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7DD2062-DA67-CFE2-B78F-E4A9BA344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421" y="270015"/>
            <a:ext cx="3932237" cy="1600200"/>
          </a:xfrm>
        </p:spPr>
        <p:txBody>
          <a:bodyPr/>
          <a:lstStyle/>
          <a:p>
            <a:r>
              <a:rPr lang="en-US" dirty="0"/>
              <a:t>Course Catalog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2B79586-3504-98B7-FE29-16F4E2A707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3422" y="2287595"/>
            <a:ext cx="3932237" cy="3811588"/>
          </a:xfrm>
        </p:spPr>
        <p:txBody>
          <a:bodyPr/>
          <a:lstStyle/>
          <a:p>
            <a:r>
              <a:rPr lang="en-US" dirty="0"/>
              <a:t>PS100: Circulation Basics</a:t>
            </a:r>
          </a:p>
          <a:p>
            <a:r>
              <a:rPr lang="en-US" dirty="0"/>
              <a:t>PS101: Patron Management</a:t>
            </a:r>
          </a:p>
          <a:p>
            <a:r>
              <a:rPr lang="en-US" dirty="0"/>
              <a:t>PS104: Patron Account Blocks &amp; Notes</a:t>
            </a:r>
          </a:p>
          <a:p>
            <a:r>
              <a:rPr lang="en-US" dirty="0"/>
              <a:t>PS106: Lost Cards</a:t>
            </a:r>
          </a:p>
          <a:p>
            <a:r>
              <a:rPr lang="en-US" dirty="0"/>
              <a:t>TS100: Adding Call Numbers &amp; Items</a:t>
            </a:r>
          </a:p>
          <a:p>
            <a:r>
              <a:rPr lang="en-US" dirty="0"/>
              <a:t>TS101: Creating Pre-Cats</a:t>
            </a:r>
          </a:p>
          <a:p>
            <a:r>
              <a:rPr lang="en-US" dirty="0"/>
              <a:t>TS120: Working with Series</a:t>
            </a:r>
          </a:p>
          <a:p>
            <a:r>
              <a:rPr lang="en-US" dirty="0"/>
              <a:t>TS200: Demystifying Serials</a:t>
            </a:r>
          </a:p>
          <a:p>
            <a:r>
              <a:rPr lang="en-US" dirty="0"/>
              <a:t>TS201: Advanced Serials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138FB1-2E94-65CD-1682-DBA306A44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SWAN Library Services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56852B-9DC5-C7E8-0E8E-1367198AB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A610F-65FB-4D76-A9F7-0135426F9A2E}" type="slidenum">
              <a:rPr lang="en-US" smtClean="0"/>
              <a:t>23</a:t>
            </a:fld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4E033B-AF48-B892-411D-9CDA21345B4F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3B511C61-DAC0-4F98-B858-B71E6CBFB21D}" type="datetime4">
              <a:rPr lang="en-US" smtClean="0"/>
              <a:t>June 2, 2022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5DD443-FD86-AB7C-5CBD-59CFB84F0CB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37650" y="1070115"/>
            <a:ext cx="8145852" cy="450560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772155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28B4C25-D25A-1160-F764-AAB0D432A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SWAN Passport Idea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9F3D880-1E05-028D-E27F-676F60C0C2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Libraries Empower Connections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78B889-E607-A84B-36DC-9FF9891CC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SWAN Library Services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B150C4-49CA-F796-950D-86C0BA3011A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1ADDB7A-9C8D-4E10-91A4-D9693DD7523A}" type="datetime4">
              <a:rPr lang="en-US" smtClean="0"/>
              <a:t>June 2, 2022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A68905-3CE7-AB55-CC73-44476CC60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A610F-65FB-4D76-A9F7-0135426F9A2E}" type="slidenum">
              <a:rPr lang="en-US" smtClean="0"/>
              <a:pPr/>
              <a:t>24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296259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8FA981B-50C0-FD12-21BF-C0EC52535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Libraries Empower Connection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B0B8E9-3A48-9ACC-0FD7-00D645B02C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695459"/>
            <a:ext cx="6172200" cy="5743978"/>
          </a:xfrm>
        </p:spPr>
        <p:txBody>
          <a:bodyPr>
            <a:normAutofit fontScale="77500" lnSpcReduction="20000"/>
          </a:bodyPr>
          <a:lstStyle/>
          <a:p>
            <a:r>
              <a:rPr lang="en-US" sz="3300" dirty="0"/>
              <a:t>Request from member library to consider a SWAN-wide program in September. </a:t>
            </a:r>
          </a:p>
          <a:p>
            <a:r>
              <a:rPr lang="en-US" sz="3300" dirty="0"/>
              <a:t>Formed a brainstorming group to share ideas.</a:t>
            </a:r>
          </a:p>
          <a:p>
            <a:r>
              <a:rPr lang="en-US" sz="3300" dirty="0"/>
              <a:t>Purpose: </a:t>
            </a:r>
          </a:p>
          <a:p>
            <a:pPr lvl="1"/>
            <a:r>
              <a:rPr lang="en-US" sz="2900" dirty="0"/>
              <a:t>highlight the resource sharing of our SWAN consortium</a:t>
            </a:r>
          </a:p>
          <a:p>
            <a:pPr lvl="1"/>
            <a:r>
              <a:rPr lang="en-US" sz="2900" dirty="0"/>
              <a:t>encourage visiting local libraries</a:t>
            </a:r>
          </a:p>
          <a:p>
            <a:pPr lvl="1"/>
            <a:r>
              <a:rPr lang="en-US" sz="2900" dirty="0"/>
              <a:t>promote library card sign-up month</a:t>
            </a:r>
          </a:p>
          <a:p>
            <a:pPr lvl="1"/>
            <a:r>
              <a:rPr lang="en-US" sz="2900" dirty="0"/>
              <a:t>feature your library’s connection to community</a:t>
            </a:r>
          </a:p>
          <a:p>
            <a:r>
              <a:rPr lang="en-US" sz="3300" dirty="0"/>
              <a:t>Similar programs have been successful that might provide some ideas.</a:t>
            </a:r>
          </a:p>
          <a:p>
            <a:pPr lvl="1"/>
            <a:r>
              <a:rPr lang="en-US" sz="3300" dirty="0">
                <a:hlinkClick r:id="rId3" tooltip="Connecticut Libraries Passport"/>
              </a:rPr>
              <a:t>Connecticut Libraries</a:t>
            </a:r>
            <a:endParaRPr lang="en-US" sz="3300" dirty="0"/>
          </a:p>
          <a:p>
            <a:pPr lvl="1"/>
            <a:r>
              <a:rPr lang="en-US" sz="3300" dirty="0">
                <a:hlinkClick r:id="rId4" tooltip="ATLAS geo-caching"/>
              </a:rPr>
              <a:t>ATLAS geo-caching</a:t>
            </a:r>
            <a:r>
              <a:rPr lang="en-US" sz="3300" dirty="0"/>
              <a:t> – running from June 6- August 6, 2022</a:t>
            </a:r>
          </a:p>
          <a:p>
            <a:pPr lvl="1"/>
            <a:r>
              <a:rPr lang="en-US" sz="3300" dirty="0">
                <a:hlinkClick r:id="rId5" tooltip="Pinnacle Library Road Trip 2019"/>
              </a:rPr>
              <a:t>Pinnacle Library Road Trip 2019</a:t>
            </a:r>
            <a:endParaRPr lang="en-US" sz="3300" dirty="0"/>
          </a:p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96E0A25-1A61-09E8-820A-1C3144299B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5094" y="3429000"/>
            <a:ext cx="3504782" cy="2439988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10000"/>
                    <a:lumOff val="90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Interest Survey - SWAN Consortium </a:t>
            </a:r>
            <a:endParaRPr lang="en-US" dirty="0">
              <a:solidFill>
                <a:schemeClr val="accent4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164037-BC6F-BA21-E8E3-721AF4946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SWAN Library Services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DE7A89-689F-1423-2126-E88674022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A610F-65FB-4D76-A9F7-0135426F9A2E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FF1245-2988-23BA-F27B-328507AFF00D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13396ADE-9909-4D89-85AF-2BEE99A3BE82}" type="datetime4">
              <a:rPr lang="en-US" smtClean="0"/>
              <a:t>June 2, 2022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27102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2D1924A3-95E1-276B-C0F9-AAC52BDA9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Survey results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042255-FB3A-D471-5E54-31214C742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SWAN Library Services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7CB158-967C-820B-BF4A-640F292FF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A610F-65FB-4D76-A9F7-0135426F9A2E}" type="slidenum">
              <a:rPr lang="en-US" smtClean="0"/>
              <a:t>26</a:t>
            </a:fld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33CF89-26CC-4B52-FF02-EF932599DB17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C7EE3EF2-A7B1-4F23-8584-F0BBB5D3EC1A}" type="datetime4">
              <a:rPr lang="en-US" smtClean="0"/>
              <a:t>June 2, 2022</a:t>
            </a:fld>
            <a:endParaRPr lang="en-US"/>
          </a:p>
        </p:txBody>
      </p:sp>
      <p:pic>
        <p:nvPicPr>
          <p:cNvPr id="23" name="Content Placeholder 17">
            <a:extLst>
              <a:ext uri="{FF2B5EF4-FFF2-40B4-BE49-F238E27FC236}">
                <a16:creationId xmlns:a16="http://schemas.microsoft.com/office/drawing/2014/main" id="{6B20E311-D053-ECCE-41E4-32A10EE816A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201114"/>
            <a:ext cx="5181600" cy="3600360"/>
          </a:xfrm>
        </p:spPr>
      </p:pic>
      <p:graphicFrame>
        <p:nvGraphicFramePr>
          <p:cNvPr id="32" name="Content Placeholder 31">
            <a:extLst>
              <a:ext uri="{FF2B5EF4-FFF2-40B4-BE49-F238E27FC236}">
                <a16:creationId xmlns:a16="http://schemas.microsoft.com/office/drawing/2014/main" id="{ABCA0CD0-4B90-C8EE-B061-E76C6382A40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50895770"/>
              </p:ext>
            </p:extLst>
          </p:nvPr>
        </p:nvGraphicFramePr>
        <p:xfrm>
          <a:off x="7188199" y="2218596"/>
          <a:ext cx="3698875" cy="3211455"/>
        </p:xfrm>
        <a:graphic>
          <a:graphicData uri="http://schemas.openxmlformats.org/drawingml/2006/table">
            <a:tbl>
              <a:tblPr/>
              <a:tblGrid>
                <a:gridCol w="3698875">
                  <a:extLst>
                    <a:ext uri="{9D8B030D-6E8A-4147-A177-3AD203B41FA5}">
                      <a16:colId xmlns:a16="http://schemas.microsoft.com/office/drawing/2014/main" val="1108804931"/>
                    </a:ext>
                  </a:extLst>
                </a:gridCol>
              </a:tblGrid>
              <a:tr h="2140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Library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383263"/>
                  </a:ext>
                </a:extLst>
              </a:tr>
              <a:tr h="2140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Bloomingdale Public Library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7448357"/>
                  </a:ext>
                </a:extLst>
              </a:tr>
              <a:tr h="2140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Downers Grove Public Library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2413119"/>
                  </a:ext>
                </a:extLst>
              </a:tr>
              <a:tr h="2140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Frankfort Public Library District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5722127"/>
                  </a:ext>
                </a:extLst>
              </a:tr>
              <a:tr h="2140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Glen Ellyn Public Library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4138094"/>
                  </a:ext>
                </a:extLst>
              </a:tr>
              <a:tr h="2140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Green Hills Public Library District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5659767"/>
                  </a:ext>
                </a:extLst>
              </a:tr>
              <a:tr h="2140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Kaneville Public Library District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6613944"/>
                  </a:ext>
                </a:extLst>
              </a:tr>
              <a:tr h="2140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LaGrange Public Library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4459325"/>
                  </a:ext>
                </a:extLst>
              </a:tr>
              <a:tr h="2140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Matteson Area Public Library District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203635"/>
                  </a:ext>
                </a:extLst>
              </a:tr>
              <a:tr h="2140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Melrose Park Public Library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0577466"/>
                  </a:ext>
                </a:extLst>
              </a:tr>
              <a:tr h="2140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Midlothian Public Library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5116731"/>
                  </a:ext>
                </a:extLst>
              </a:tr>
              <a:tr h="2140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North Riverside Public Library District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1593130"/>
                  </a:ext>
                </a:extLst>
              </a:tr>
              <a:tr h="2140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South Holland Public Library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4647171"/>
                  </a:ext>
                </a:extLst>
              </a:tr>
              <a:tr h="2140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Thomas Ford Memorial Library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6592872"/>
                  </a:ext>
                </a:extLst>
              </a:tr>
              <a:tr h="2140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Town and Country Public Library District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96857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01057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19DE6CE-F156-F897-7FAB-88DABA58B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SWAN Library Services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99DB04-2720-3965-1589-D294DBE39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A610F-65FB-4D76-A9F7-0135426F9A2E}" type="slidenum">
              <a:rPr lang="en-US" smtClean="0"/>
              <a:t>27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DC8B26-8CE3-D21B-E629-CD9333134C4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EE7B571-5521-4B40-BCCB-691A46A883E4}" type="datetime4">
              <a:rPr lang="en-US" smtClean="0"/>
              <a:t>June 2, 2022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E14D9D-69C2-F09E-8A38-F021C5C6AA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7428" y="1438524"/>
            <a:ext cx="6057143" cy="39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8661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19DE6CE-F156-F897-7FAB-88DABA58B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SWAN Library Services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99DB04-2720-3965-1589-D294DBE39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A610F-65FB-4D76-A9F7-0135426F9A2E}" type="slidenum">
              <a:rPr lang="en-US" smtClean="0"/>
              <a:t>28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DC8B26-8CE3-D21B-E629-CD9333134C4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EE7B571-5521-4B40-BCCB-691A46A883E4}" type="datetime4">
              <a:rPr lang="en-US" smtClean="0"/>
              <a:t>June 2, 2022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551305-61F4-08BF-3CD4-5FB6B97C8E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2190" y="1443285"/>
            <a:ext cx="6047619" cy="39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9293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A224D4C7-F8E9-3006-D644-EAD41B9D6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3C41D201-9EBF-4139-2598-F0D9619D1AF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17780" y="1825625"/>
            <a:ext cx="5090440" cy="4351338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1E532CB-9E6A-D959-A298-D755128F2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SWAN Library Services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E0D8E5-421D-3502-43E9-8174FF98D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A610F-65FB-4D76-A9F7-0135426F9A2E}" type="slidenum">
              <a:rPr lang="en-US" smtClean="0"/>
              <a:t>29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0A1F90-4F8F-F412-A9BD-FF1CF65ED6F7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2EE7B571-5521-4B40-BCCB-691A46A883E4}" type="datetime4">
              <a:rPr lang="en-US" smtClean="0"/>
              <a:t>June 2, 2022</a:t>
            </a:fld>
            <a:endParaRPr lang="en-US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0416E1FE-F057-4808-77A8-D5659F6BEF8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38200" y="2899724"/>
            <a:ext cx="5181600" cy="2203139"/>
          </a:xfrm>
        </p:spPr>
      </p:pic>
    </p:spTree>
    <p:extLst>
      <p:ext uri="{BB962C8B-B14F-4D97-AF65-F5344CB8AC3E}">
        <p14:creationId xmlns:p14="http://schemas.microsoft.com/office/powerpoint/2010/main" val="3916633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B60817D6-8478-4285-8080-AE0BABA9D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Board Election 2022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3249AFD-6570-4762-AD3B-5B82051311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97727D-61B7-424F-88A6-A2F017375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SWAN Library Services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B79DAE-4DBE-4BFD-ACB1-646149303E7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9D110A1-1339-49BC-A0D7-38CE24E36754}" type="datetime4">
              <a:rPr lang="en-US" smtClean="0"/>
              <a:t>June 2, 2022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8D5652-47FC-418C-B1A8-978A5D2E6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A610F-65FB-4D76-A9F7-0135426F9A2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8976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AE7ABAA-6E63-40E9-9084-F884B8DFE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Announcements &amp; Questions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8ABF64-CAE6-45FC-B560-580FBDCEA3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Ted Bodewes, SWAN Board President</a:t>
            </a:r>
          </a:p>
          <a:p>
            <a:r>
              <a:rPr lang="en-US"/>
              <a:t>Thomas Ford Memorial Library, Western Springs, IL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AF9D62-391E-4BDA-A471-0EDABF75E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8E252-A4C9-4825-B6A7-DD4A52002440}" type="slidenum">
              <a:rPr lang="en-US" dirty="0" smtClean="0"/>
              <a:t>30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23039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C81FE23-3256-A0C5-86E3-39BAD96B31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Election Results: 3-year term 2022-2025</a:t>
            </a:r>
          </a:p>
          <a:p>
            <a:r>
              <a:rPr lang="en-US" dirty="0"/>
              <a:t>Jesse Blazek, Palos Heights Public Library</a:t>
            </a:r>
          </a:p>
          <a:p>
            <a:r>
              <a:rPr lang="en-US" dirty="0"/>
              <a:t>Colleen Waltman, Homewood Public Library</a:t>
            </a:r>
          </a:p>
          <a:p>
            <a:r>
              <a:rPr lang="en-US" dirty="0"/>
              <a:t>Anna Wassenaar, Blue Island Public Library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Special thanks to Dorothy Koll, Acorn Public Library District &amp; Lisa Knasiak, Chicago Heights Public Library </a:t>
            </a:r>
          </a:p>
          <a:p>
            <a:pPr marL="0" indent="0">
              <a:buNone/>
            </a:pPr>
            <a:r>
              <a:rPr lang="en-US" dirty="0"/>
              <a:t>Next board meeting: June 17</a:t>
            </a:r>
            <a:r>
              <a:rPr lang="en-US" baseline="30000" dirty="0"/>
              <a:t>th</a:t>
            </a:r>
            <a:r>
              <a:rPr lang="en-US" dirty="0"/>
              <a:t> 9:30am at Bloomingdale </a:t>
            </a:r>
            <a:r>
              <a:rPr lang="en-US"/>
              <a:t>Public Library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15154B-4B97-09E8-D878-DC2BBAA23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SWAN Library Services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ECC4C6-39FD-A07D-7E6F-54AD67CDE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A610F-65FB-4D76-A9F7-0135426F9A2E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A3EA7B2-C2EB-07A2-FAFA-F3C02952E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Board election update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2D5B15-4CBF-FC79-D54B-2F57F5B854B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1ADDB7A-9C8D-4E10-91A4-D9693DD7523A}" type="datetime4">
              <a:rPr lang="en-US" smtClean="0"/>
              <a:t>June 2, 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64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97A553AE-1F08-A47D-C09B-B769227EE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Library performance metrics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8F57943-0E63-AF26-FF66-EDA7D071E0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43B710D-CCEF-19CA-44BF-5CA1A7C70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SWAN Library Services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AD57DB5D-D119-9E0F-1820-6440EB6F28D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F5C9A9B-D1AA-4AC1-8FB5-7E3684919E9D}" type="datetime4">
              <a:rPr lang="en-US" smtClean="0"/>
              <a:t>June 2, 2022</a:t>
            </a:fld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0EE04E3-B9C6-8DF4-CEFA-2F096CD3D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A610F-65FB-4D76-A9F7-0135426F9A2E}" type="slidenum">
              <a:rPr lang="en-US" smtClean="0"/>
              <a:t>5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11317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2C2A15-395D-7C8F-1C85-F7C39CF73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SWAN Library Services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66ABB1-F38A-6CD0-AD55-4569E1748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A610F-65FB-4D76-A9F7-0135426F9A2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5012F8-FDE0-4E0A-E9CD-9E42A7C6972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38D10E8-F5EF-4030-9DD4-58F7E5E696F1}" type="datetime4">
              <a:rPr lang="en-US" smtClean="0"/>
              <a:t>June 2, 2022</a:t>
            </a:fld>
            <a:endParaRPr lang="en-US"/>
          </a:p>
        </p:txBody>
      </p:sp>
      <p:pic>
        <p:nvPicPr>
          <p:cNvPr id="7" name="Picture 6" descr="Chart, histogram&#10;&#10;Description automatically generated">
            <a:extLst>
              <a:ext uri="{FF2B5EF4-FFF2-40B4-BE49-F238E27FC236}">
                <a16:creationId xmlns:a16="http://schemas.microsoft.com/office/drawing/2014/main" id="{A01BE117-A34A-ED5E-C387-6559C19F5E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464" y="107994"/>
            <a:ext cx="11347704" cy="5658579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97521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7B2B9A-FFDC-A14A-9C46-0829BD042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SWAN Library Services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0FF7D3-1940-5E9B-72A2-F3C7F737D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A610F-65FB-4D76-A9F7-0135426F9A2E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E87351-886A-073F-319B-BC4A56FEEA0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38D10E8-F5EF-4030-9DD4-58F7E5E696F1}" type="datetime4">
              <a:rPr lang="en-US" smtClean="0"/>
              <a:t>June 2, 2022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CA8DA45-572B-94FD-AC3D-C9519C5C49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6889" y="0"/>
            <a:ext cx="95182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203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5BA9056-23DA-51DD-CA88-70CF9761F7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8760"/>
            <a:ext cx="10515600" cy="47183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hlinkClick r:id="rId3"/>
              </a:rPr>
              <a:t>Shared Reports &gt; SWAN Objects &gt; SWAN Dossier Reports &gt; Checkout Comparison Pre-COVID, Current &gt; Circulation Comparison – COVID Impact</a:t>
            </a:r>
            <a:endParaRPr lang="en-US" dirty="0"/>
          </a:p>
          <a:p>
            <a:r>
              <a:rPr lang="en-US" dirty="0"/>
              <a:t>Based on composite SWAN reporting we provide in Board monthly reports.</a:t>
            </a:r>
          </a:p>
          <a:p>
            <a:r>
              <a:rPr lang="en-US" dirty="0"/>
              <a:t>Combines all branches, pseudo library activity for your library.</a:t>
            </a:r>
          </a:p>
          <a:p>
            <a:r>
              <a:rPr lang="en-US" dirty="0"/>
              <a:t>Can be used to compare your library’s activity, as well as review other libraries nearby.</a:t>
            </a:r>
          </a:p>
          <a:p>
            <a:r>
              <a:rPr lang="en-US" dirty="0"/>
              <a:t>Select the years you wish to compare.</a:t>
            </a:r>
          </a:p>
          <a:p>
            <a:r>
              <a:rPr lang="en-US" dirty="0"/>
              <a:t>You can ignore library to select all, and then filter to  your library.</a:t>
            </a:r>
          </a:p>
          <a:p>
            <a:r>
              <a:rPr lang="en-US" dirty="0"/>
              <a:t>For faster processing, you can select your library only.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4471D4-4393-E090-FC05-58C172B4F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SWAN Library Services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370A4D-19A4-589F-2234-743E9E2F1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A610F-65FB-4D76-A9F7-0135426F9A2E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A7EC62F-DB39-FABD-C888-23DD1FDB2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Circulation comparison across time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8F9A86-2BC4-B725-D844-B771DA60024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38D10E8-F5EF-4030-9DD4-58F7E5E696F1}" type="datetime4">
              <a:rPr lang="en-US" smtClean="0"/>
              <a:t>June 2, 2022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955305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FCBD9CF-D1DD-91BC-681E-C0255B528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SWAN Library Services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D298B6-3223-CE6B-8D3E-42EB10C58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A610F-65FB-4D76-A9F7-0135426F9A2E}" type="slidenum">
              <a:rPr lang="en-US" smtClean="0"/>
              <a:t>9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9EA807-9678-DCC5-D5FD-899999BBC99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EE7B571-5521-4B40-BCCB-691A46A883E4}" type="datetime4">
              <a:rPr lang="en-US" smtClean="0"/>
              <a:t>June 2, 2022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34D6F5-7288-E7A4-4C39-7A0BCB6185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731" y="0"/>
            <a:ext cx="10515600" cy="685391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7170799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PROJECT_OPEN" val="0"/>
  <p:tag name="ARTICULATE_SLIDE_COUNT" val="2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SWAN-PPT-2020">
  <a:themeElements>
    <a:clrScheme name="SWAN Color Palette">
      <a:dk1>
        <a:sysClr val="windowText" lastClr="000000"/>
      </a:dk1>
      <a:lt1>
        <a:sysClr val="window" lastClr="FFFFFF"/>
      </a:lt1>
      <a:dk2>
        <a:srgbClr val="00838E"/>
      </a:dk2>
      <a:lt2>
        <a:srgbClr val="FFFFFF"/>
      </a:lt2>
      <a:accent1>
        <a:srgbClr val="1565C0"/>
      </a:accent1>
      <a:accent2>
        <a:srgbClr val="C63F17"/>
      </a:accent2>
      <a:accent3>
        <a:srgbClr val="AD1457"/>
      </a:accent3>
      <a:accent4>
        <a:srgbClr val="005661"/>
      </a:accent4>
      <a:accent5>
        <a:srgbClr val="FDD835"/>
      </a:accent5>
      <a:accent6>
        <a:srgbClr val="666666"/>
      </a:accent6>
      <a:hlink>
        <a:srgbClr val="1565C0"/>
      </a:hlink>
      <a:folHlink>
        <a:srgbClr val="1565C0"/>
      </a:folHlink>
    </a:clrScheme>
    <a:fontScheme name="SWAN Fonts">
      <a:majorFont>
        <a:latin typeface="Source Sans Pro SemiBold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WAN-PPT-2020" id="{687F51A9-11E1-413C-9051-8EC365FB562F}" vid="{E20A4488-0C2C-4E35-BEF5-616CAADE7AF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325545373AF7429C682A8902065AFA" ma:contentTypeVersion="13" ma:contentTypeDescription="Create a new document." ma:contentTypeScope="" ma:versionID="b15e975f7fee24f4f68e2e0c5bb5497f">
  <xsd:schema xmlns:xsd="http://www.w3.org/2001/XMLSchema" xmlns:xs="http://www.w3.org/2001/XMLSchema" xmlns:p="http://schemas.microsoft.com/office/2006/metadata/properties" xmlns:ns2="6d2841a4-3d51-4a73-8a6d-9ab7925a3ac0" xmlns:ns3="13f1bf54-b3b9-4f6e-ab24-51a0268d9c4c" targetNamespace="http://schemas.microsoft.com/office/2006/metadata/properties" ma:root="true" ma:fieldsID="b125496e29700247cc4e5bec6c340908" ns2:_="" ns3:_="">
    <xsd:import namespace="6d2841a4-3d51-4a73-8a6d-9ab7925a3ac0"/>
    <xsd:import namespace="13f1bf54-b3b9-4f6e-ab24-51a0268d9c4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2841a4-3d51-4a73-8a6d-9ab7925a3a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f1bf54-b3b9-4f6e-ab24-51a0268d9c4c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3452ADD-FB76-4F17-8C47-66ADF9D7B6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d2841a4-3d51-4a73-8a6d-9ab7925a3ac0"/>
    <ds:schemaRef ds:uri="13f1bf54-b3b9-4f6e-ab24-51a0268d9c4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D6DBCB5-0D90-48D3-AA64-7006A1D8C69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C89855B-151A-4C35-9D9C-A3D647EBE73F}">
  <ds:schemaRefs>
    <ds:schemaRef ds:uri="http://purl.org/dc/terms/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13f1bf54-b3b9-4f6e-ab24-51a0268d9c4c"/>
    <ds:schemaRef ds:uri="6d2841a4-3d51-4a73-8a6d-9ab7925a3ac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777</Words>
  <Application>Microsoft Office PowerPoint</Application>
  <PresentationFormat>Widescreen</PresentationFormat>
  <Paragraphs>187</Paragraphs>
  <Slides>30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Calibri</vt:lpstr>
      <vt:lpstr>Georgia</vt:lpstr>
      <vt:lpstr>Source Sans Pro</vt:lpstr>
      <vt:lpstr>Source Sans Pro SemiBold</vt:lpstr>
      <vt:lpstr>SWAN-PPT-2020</vt:lpstr>
      <vt:lpstr>SWAN Quarterly Meeting</vt:lpstr>
      <vt:lpstr>Agenda</vt:lpstr>
      <vt:lpstr>Board Election 2022</vt:lpstr>
      <vt:lpstr>Board election update</vt:lpstr>
      <vt:lpstr>Library performance metrics</vt:lpstr>
      <vt:lpstr>PowerPoint Presentation</vt:lpstr>
      <vt:lpstr>PowerPoint Presentation</vt:lpstr>
      <vt:lpstr>Circulation comparison across time</vt:lpstr>
      <vt:lpstr>PowerPoint Presentation</vt:lpstr>
      <vt:lpstr>Choose view, filter, download </vt:lpstr>
      <vt:lpstr>Monthly Comparison Side by Side</vt:lpstr>
      <vt:lpstr>Monthly Comparison Percentage</vt:lpstr>
      <vt:lpstr>Monthly Comparison Stacked</vt:lpstr>
      <vt:lpstr>Monthly Line Comparison</vt:lpstr>
      <vt:lpstr>More years, more data – longer to process</vt:lpstr>
      <vt:lpstr>Library cards for nonresidents</vt:lpstr>
      <vt:lpstr>SB3497 5/13/2022</vt:lpstr>
      <vt:lpstr>SWAN Community Forums</vt:lpstr>
      <vt:lpstr>Birds of a Feather</vt:lpstr>
      <vt:lpstr>PowerPoint Presentation</vt:lpstr>
      <vt:lpstr>SWAN Training &amp; Learning Management System</vt:lpstr>
      <vt:lpstr>Surpassed 1st year projections in 5 months</vt:lpstr>
      <vt:lpstr>Course Catalog</vt:lpstr>
      <vt:lpstr>SWAN Passport Idea</vt:lpstr>
      <vt:lpstr>Libraries Empower Connection</vt:lpstr>
      <vt:lpstr>Survey results</vt:lpstr>
      <vt:lpstr>PowerPoint Presentation</vt:lpstr>
      <vt:lpstr>PowerPoint Presentation</vt:lpstr>
      <vt:lpstr>PowerPoint Presentation</vt:lpstr>
      <vt:lpstr>Announcements &amp;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SWAN Quarterly Meeting</dc:title>
  <dc:creator/>
  <cp:revision>15</cp:revision>
  <dcterms:created xsi:type="dcterms:W3CDTF">2021-12-03T17:37:01Z</dcterms:created>
  <dcterms:modified xsi:type="dcterms:W3CDTF">2022-06-02T11:39:50Z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0x01010069325545373AF7429C682A8902065AFA</vt:lpwstr>
  </property>
  <property fmtid="{D5CDD505-2E9C-101B-9397-08002B2CF9AE}" pid="3" name="ArticulateGUID">
    <vt:lpwstr>D1B39070-BB8C-435E-8538-D63DF5746AC7</vt:lpwstr>
  </property>
  <property fmtid="{D5CDD505-2E9C-101B-9397-08002B2CF9AE}" pid="4" name="ArticulatePath">
    <vt:lpwstr>https://swanlibraries.sharepoint.com/SharedDocs/Administration/Governance/Quarterly/2022/SWAN-2022-Q1-Presentation</vt:lpwstr>
  </property>
</Properties>
</file>